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  <p:sldMasterId id="2147483678" r:id="rId7"/>
    <p:sldMasterId id="2147483680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</p:sldIdLst>
  <p:sldSz cy="18288000" cx="27432000"/>
  <p:notesSz cx="7102475" cy="9388475"/>
  <p:embeddedFontLst>
    <p:embeddedFont>
      <p:font typeface="Montserrat SemiBold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Playfair Display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  <p:embeddedFont>
      <p:font typeface="Lato Light"/>
      <p:regular r:id="rId53"/>
      <p:bold r:id="rId54"/>
      <p:italic r:id="rId55"/>
      <p:boldItalic r:id="rId56"/>
    </p:embeddedFont>
    <p:embeddedFont>
      <p:font typeface="Montserrat Medium"/>
      <p:regular r:id="rId57"/>
      <p:bold r:id="rId58"/>
      <p:italic r:id="rId59"/>
      <p:boldItalic r:id="rId60"/>
    </p:embeddedFont>
    <p:embeddedFont>
      <p:font typeface="Helvetica Neue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9AA0A6"/>
          </p15:clr>
        </p15:guide>
        <p15:guide id="2" orient="horz">
          <p15:clr>
            <a:srgbClr val="9AA0A6"/>
          </p15:clr>
        </p15:guide>
        <p15:guide id="3" pos="17280">
          <p15:clr>
            <a:srgbClr val="9AA0A6"/>
          </p15:clr>
        </p15:guide>
        <p15:guide id="4" pos="729">
          <p15:clr>
            <a:srgbClr val="9AA0A6"/>
          </p15:clr>
        </p15:guide>
        <p15:guide id="5" orient="horz" pos="11520">
          <p15:clr>
            <a:srgbClr val="9AA0A6"/>
          </p15:clr>
        </p15:guide>
        <p15:guide id="6" orient="horz" pos="768">
          <p15:clr>
            <a:srgbClr val="9AA0A6"/>
          </p15:clr>
        </p15:guide>
        <p15:guide id="7" pos="16632">
          <p15:clr>
            <a:srgbClr val="9AA0A6"/>
          </p15:clr>
        </p15:guide>
        <p15:guide id="8" orient="horz" pos="10752">
          <p15:clr>
            <a:srgbClr val="9AA0A6"/>
          </p15:clr>
        </p15:guide>
      </p15:sldGuideLst>
    </p:ext>
    <p:ext uri="GoogleSlidesCustomDataVersion2">
      <go:slidesCustomData xmlns:go="http://customooxmlschemas.google.com/" r:id="rId65" roundtripDataSignature="AMtx7mirb2CoE7z+Uk3XGh1LYpDuVEyH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CD850E7-4A83-48A5-AFFB-92FAB7DBC432}">
  <a:tblStyle styleId="{6CD850E7-4A83-48A5-AFFB-92FAB7DBC43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chemeClr val="accent3">
              <a:alpha val="40000"/>
            </a:schemeClr>
          </a:solidFill>
        </a:fill>
      </a:tcStyle>
    </a:band1H>
    <a:band2H>
      <a:tcTxStyle b="off" i="off"/>
    </a:band2H>
    <a:band1V>
      <a:tcTxStyle b="off" i="off"/>
      <a:tcStyle>
        <a:tcBdr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 b="off" i="off"/>
    </a:band2V>
    <a:lastCol>
      <a:tcTxStyle b="on" i="off"/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3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  <p:guide orient="horz"/>
        <p:guide pos="17280"/>
        <p:guide pos="729"/>
        <p:guide pos="11520" orient="horz"/>
        <p:guide pos="768" orient="horz"/>
        <p:guide pos="16632"/>
        <p:guide pos="1075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PlayfairDisplay-bold.fntdata"/><Relationship Id="rId45" Type="http://schemas.openxmlformats.org/officeDocument/2006/relationships/font" Target="fonts/PlayfairDispl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PlayfairDisplay-boldItalic.fntdata"/><Relationship Id="rId47" Type="http://schemas.openxmlformats.org/officeDocument/2006/relationships/font" Target="fonts/PlayfairDisplay-italic.fntdata"/><Relationship Id="rId49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font" Target="fonts/MontserratSemiBold-regular.fntdata"/><Relationship Id="rId36" Type="http://schemas.openxmlformats.org/officeDocument/2006/relationships/slide" Target="slides/slide27.xml"/><Relationship Id="rId39" Type="http://schemas.openxmlformats.org/officeDocument/2006/relationships/font" Target="fonts/MontserratSemiBold-italic.fntdata"/><Relationship Id="rId38" Type="http://schemas.openxmlformats.org/officeDocument/2006/relationships/font" Target="fonts/MontserratSemiBold-bold.fntdata"/><Relationship Id="rId62" Type="http://schemas.openxmlformats.org/officeDocument/2006/relationships/font" Target="fonts/HelveticaNeue-bold.fntdata"/><Relationship Id="rId61" Type="http://schemas.openxmlformats.org/officeDocument/2006/relationships/font" Target="fonts/HelveticaNeue-regular.fntdata"/><Relationship Id="rId20" Type="http://schemas.openxmlformats.org/officeDocument/2006/relationships/slide" Target="slides/slide11.xml"/><Relationship Id="rId64" Type="http://schemas.openxmlformats.org/officeDocument/2006/relationships/font" Target="fonts/HelveticaNeue-boldItalic.fntdata"/><Relationship Id="rId63" Type="http://schemas.openxmlformats.org/officeDocument/2006/relationships/font" Target="fonts/HelveticaNeue-italic.fntdata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65" Type="http://customschemas.google.com/relationships/presentationmetadata" Target="metadata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60" Type="http://schemas.openxmlformats.org/officeDocument/2006/relationships/font" Target="fonts/MontserratMedium-boldItalic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LatoLight-regular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2.xml"/><Relationship Id="rId55" Type="http://schemas.openxmlformats.org/officeDocument/2006/relationships/font" Target="fonts/LatoLight-italic.fntdata"/><Relationship Id="rId10" Type="http://schemas.openxmlformats.org/officeDocument/2006/relationships/slide" Target="slides/slide1.xml"/><Relationship Id="rId54" Type="http://schemas.openxmlformats.org/officeDocument/2006/relationships/font" Target="fonts/LatoLight-bold.fntdata"/><Relationship Id="rId13" Type="http://schemas.openxmlformats.org/officeDocument/2006/relationships/slide" Target="slides/slide4.xml"/><Relationship Id="rId57" Type="http://schemas.openxmlformats.org/officeDocument/2006/relationships/font" Target="fonts/MontserratMedium-regular.fntdata"/><Relationship Id="rId12" Type="http://schemas.openxmlformats.org/officeDocument/2006/relationships/slide" Target="slides/slide3.xml"/><Relationship Id="rId56" Type="http://schemas.openxmlformats.org/officeDocument/2006/relationships/font" Target="fonts/LatoLight-boldItalic.fntdata"/><Relationship Id="rId15" Type="http://schemas.openxmlformats.org/officeDocument/2006/relationships/slide" Target="slides/slide6.xml"/><Relationship Id="rId59" Type="http://schemas.openxmlformats.org/officeDocument/2006/relationships/font" Target="fonts/MontserratMedium-italic.fntdata"/><Relationship Id="rId14" Type="http://schemas.openxmlformats.org/officeDocument/2006/relationships/slide" Target="slides/slide5.xml"/><Relationship Id="rId58" Type="http://schemas.openxmlformats.org/officeDocument/2006/relationships/font" Target="fonts/MontserratMedium-bold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12813" y="704850"/>
            <a:ext cx="52768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46997" y="4459526"/>
            <a:ext cx="5208482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47075" lIns="94200" spcFirstLastPara="1" rIns="94200" wrap="square" tIns="470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:notes"/>
          <p:cNvSpPr/>
          <p:nvPr>
            <p:ph idx="2" type="sldImg"/>
          </p:nvPr>
        </p:nvSpPr>
        <p:spPr>
          <a:xfrm>
            <a:off x="911225" y="704850"/>
            <a:ext cx="5280025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" name="Google Shape;214;p1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- let people in!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- make partner co-host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- Record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- welcome and congratulate folks for being selected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- Before we start, I want to let you know that call is being recorded for internal Omdena use and will not be shared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So let’s start with the outline of this call. </a:t>
            </a:r>
            <a:br>
              <a:rPr lang="en-US" sz="1200"/>
            </a:br>
            <a:r>
              <a:rPr lang="en-US" sz="1200"/>
              <a:t>We will aim to keep it within 1.5 hour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1e555f6fd_0_1147:notes"/>
          <p:cNvSpPr/>
          <p:nvPr>
            <p:ph idx="2" type="sldImg"/>
          </p:nvPr>
        </p:nvSpPr>
        <p:spPr>
          <a:xfrm>
            <a:off x="911225" y="704850"/>
            <a:ext cx="5280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0" name="Google Shape;350;g351e555f6fd_0_1147:notes"/>
          <p:cNvSpPr txBox="1"/>
          <p:nvPr>
            <p:ph idx="1" type="body"/>
          </p:nvPr>
        </p:nvSpPr>
        <p:spPr>
          <a:xfrm>
            <a:off x="946997" y="4459526"/>
            <a:ext cx="52086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1e555f6fd_0_1160:notes"/>
          <p:cNvSpPr/>
          <p:nvPr>
            <p:ph idx="2" type="sldImg"/>
          </p:nvPr>
        </p:nvSpPr>
        <p:spPr>
          <a:xfrm>
            <a:off x="912813" y="704850"/>
            <a:ext cx="5277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1e555f6fd_0_1160:notes"/>
          <p:cNvSpPr txBox="1"/>
          <p:nvPr>
            <p:ph idx="1" type="body"/>
          </p:nvPr>
        </p:nvSpPr>
        <p:spPr>
          <a:xfrm>
            <a:off x="946997" y="4459526"/>
            <a:ext cx="5208600" cy="4224900"/>
          </a:xfrm>
          <a:prstGeom prst="rect">
            <a:avLst/>
          </a:prstGeom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1e555f6fd_0_360:notes"/>
          <p:cNvSpPr/>
          <p:nvPr>
            <p:ph idx="2" type="sldImg"/>
          </p:nvPr>
        </p:nvSpPr>
        <p:spPr>
          <a:xfrm>
            <a:off x="911225" y="704850"/>
            <a:ext cx="5280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7" name="Google Shape;367;g351e555f6fd_0_360:notes"/>
          <p:cNvSpPr txBox="1"/>
          <p:nvPr>
            <p:ph idx="1" type="body"/>
          </p:nvPr>
        </p:nvSpPr>
        <p:spPr>
          <a:xfrm>
            <a:off x="946997" y="4459526"/>
            <a:ext cx="52086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1e555f6fd_0_1166:notes"/>
          <p:cNvSpPr/>
          <p:nvPr>
            <p:ph idx="2" type="sldImg"/>
          </p:nvPr>
        </p:nvSpPr>
        <p:spPr>
          <a:xfrm>
            <a:off x="911225" y="704850"/>
            <a:ext cx="5280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5" name="Google Shape;375;g351e555f6fd_0_1166:notes"/>
          <p:cNvSpPr txBox="1"/>
          <p:nvPr>
            <p:ph idx="1" type="body"/>
          </p:nvPr>
        </p:nvSpPr>
        <p:spPr>
          <a:xfrm>
            <a:off x="946997" y="4459526"/>
            <a:ext cx="52086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40a5c139d4_0_7:notes"/>
          <p:cNvSpPr/>
          <p:nvPr>
            <p:ph idx="2" type="sldImg"/>
          </p:nvPr>
        </p:nvSpPr>
        <p:spPr>
          <a:xfrm>
            <a:off x="911225" y="704850"/>
            <a:ext cx="5280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" name="Google Shape;385;g340a5c139d4_0_7:notes"/>
          <p:cNvSpPr txBox="1"/>
          <p:nvPr>
            <p:ph idx="1" type="body"/>
          </p:nvPr>
        </p:nvSpPr>
        <p:spPr>
          <a:xfrm>
            <a:off x="946997" y="4459526"/>
            <a:ext cx="52086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40a5c139d4_0_0:notes"/>
          <p:cNvSpPr/>
          <p:nvPr>
            <p:ph idx="2" type="sldImg"/>
          </p:nvPr>
        </p:nvSpPr>
        <p:spPr>
          <a:xfrm>
            <a:off x="911225" y="704850"/>
            <a:ext cx="5280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2" name="Google Shape;392;g340a5c139d4_0_0:notes"/>
          <p:cNvSpPr txBox="1"/>
          <p:nvPr>
            <p:ph idx="1" type="body"/>
          </p:nvPr>
        </p:nvSpPr>
        <p:spPr>
          <a:xfrm>
            <a:off x="946997" y="4459526"/>
            <a:ext cx="52086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1e555f6fd_0_1175:notes"/>
          <p:cNvSpPr/>
          <p:nvPr>
            <p:ph idx="2" type="sldImg"/>
          </p:nvPr>
        </p:nvSpPr>
        <p:spPr>
          <a:xfrm>
            <a:off x="912813" y="704850"/>
            <a:ext cx="5277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1e555f6fd_0_1175:notes"/>
          <p:cNvSpPr txBox="1"/>
          <p:nvPr>
            <p:ph idx="1" type="body"/>
          </p:nvPr>
        </p:nvSpPr>
        <p:spPr>
          <a:xfrm>
            <a:off x="946997" y="4459526"/>
            <a:ext cx="5208600" cy="4224900"/>
          </a:xfrm>
          <a:prstGeom prst="rect">
            <a:avLst/>
          </a:prstGeom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1e555f6fd_0_1182:notes"/>
          <p:cNvSpPr/>
          <p:nvPr>
            <p:ph idx="2" type="sldImg"/>
          </p:nvPr>
        </p:nvSpPr>
        <p:spPr>
          <a:xfrm>
            <a:off x="911225" y="704850"/>
            <a:ext cx="5280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6" name="Google Shape;406;g351e555f6fd_0_1182:notes"/>
          <p:cNvSpPr txBox="1"/>
          <p:nvPr>
            <p:ph idx="1" type="body"/>
          </p:nvPr>
        </p:nvSpPr>
        <p:spPr>
          <a:xfrm>
            <a:off x="946997" y="4459526"/>
            <a:ext cx="52086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51e555f6fd_0_1190:notes"/>
          <p:cNvSpPr/>
          <p:nvPr>
            <p:ph idx="2" type="sldImg"/>
          </p:nvPr>
        </p:nvSpPr>
        <p:spPr>
          <a:xfrm>
            <a:off x="911225" y="704850"/>
            <a:ext cx="5280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4" name="Google Shape;414;g351e555f6fd_0_1190:notes"/>
          <p:cNvSpPr txBox="1"/>
          <p:nvPr>
            <p:ph idx="1" type="body"/>
          </p:nvPr>
        </p:nvSpPr>
        <p:spPr>
          <a:xfrm>
            <a:off x="946997" y="4459526"/>
            <a:ext cx="52086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1e555f6fd_2_3:notes"/>
          <p:cNvSpPr/>
          <p:nvPr>
            <p:ph idx="2" type="sldImg"/>
          </p:nvPr>
        </p:nvSpPr>
        <p:spPr>
          <a:xfrm>
            <a:off x="911225" y="704850"/>
            <a:ext cx="5280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3" name="Google Shape;423;g351e555f6fd_2_3:notes"/>
          <p:cNvSpPr txBox="1"/>
          <p:nvPr>
            <p:ph idx="1" type="body"/>
          </p:nvPr>
        </p:nvSpPr>
        <p:spPr>
          <a:xfrm>
            <a:off x="946997" y="4459526"/>
            <a:ext cx="52086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1e555f6fd_0_522:notes"/>
          <p:cNvSpPr/>
          <p:nvPr>
            <p:ph idx="2" type="sldImg"/>
          </p:nvPr>
        </p:nvSpPr>
        <p:spPr>
          <a:xfrm>
            <a:off x="1154152" y="1173559"/>
            <a:ext cx="4794300" cy="316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1e555f6fd_0_522:notes"/>
          <p:cNvSpPr txBox="1"/>
          <p:nvPr>
            <p:ph idx="1" type="body"/>
          </p:nvPr>
        </p:nvSpPr>
        <p:spPr>
          <a:xfrm>
            <a:off x="710247" y="4518204"/>
            <a:ext cx="5682000" cy="3696900"/>
          </a:xfrm>
          <a:prstGeom prst="rect">
            <a:avLst/>
          </a:prstGeom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51e555f6fd_0_522:notes"/>
          <p:cNvSpPr txBox="1"/>
          <p:nvPr>
            <p:ph idx="12" type="sldNum"/>
          </p:nvPr>
        </p:nvSpPr>
        <p:spPr>
          <a:xfrm>
            <a:off x="4023092" y="8917422"/>
            <a:ext cx="3077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4425" lIns="94425" spcFirstLastPara="1" rIns="94425" wrap="square" tIns="94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51e555f6fd_2_11:notes"/>
          <p:cNvSpPr/>
          <p:nvPr>
            <p:ph idx="2" type="sldImg"/>
          </p:nvPr>
        </p:nvSpPr>
        <p:spPr>
          <a:xfrm>
            <a:off x="911225" y="704850"/>
            <a:ext cx="5280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2" name="Google Shape;432;g351e555f6fd_2_11:notes"/>
          <p:cNvSpPr txBox="1"/>
          <p:nvPr>
            <p:ph idx="1" type="body"/>
          </p:nvPr>
        </p:nvSpPr>
        <p:spPr>
          <a:xfrm>
            <a:off x="946997" y="4459526"/>
            <a:ext cx="52086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51e555f6fd_2_23:notes"/>
          <p:cNvSpPr/>
          <p:nvPr>
            <p:ph idx="2" type="sldImg"/>
          </p:nvPr>
        </p:nvSpPr>
        <p:spPr>
          <a:xfrm>
            <a:off x="912813" y="704850"/>
            <a:ext cx="5277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51e555f6fd_2_23:notes"/>
          <p:cNvSpPr txBox="1"/>
          <p:nvPr>
            <p:ph idx="1" type="body"/>
          </p:nvPr>
        </p:nvSpPr>
        <p:spPr>
          <a:xfrm>
            <a:off x="946997" y="4459526"/>
            <a:ext cx="5208600" cy="4224900"/>
          </a:xfrm>
          <a:prstGeom prst="rect">
            <a:avLst/>
          </a:prstGeom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1e555f6fd_2_39:notes"/>
          <p:cNvSpPr/>
          <p:nvPr>
            <p:ph idx="2" type="sldImg"/>
          </p:nvPr>
        </p:nvSpPr>
        <p:spPr>
          <a:xfrm>
            <a:off x="911225" y="704850"/>
            <a:ext cx="5280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8" name="Google Shape;448;g351e555f6fd_2_39:notes"/>
          <p:cNvSpPr txBox="1"/>
          <p:nvPr>
            <p:ph idx="1" type="body"/>
          </p:nvPr>
        </p:nvSpPr>
        <p:spPr>
          <a:xfrm>
            <a:off x="946997" y="4459526"/>
            <a:ext cx="52086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51e555f6fd_2_50:notes"/>
          <p:cNvSpPr/>
          <p:nvPr>
            <p:ph idx="2" type="sldImg"/>
          </p:nvPr>
        </p:nvSpPr>
        <p:spPr>
          <a:xfrm>
            <a:off x="911225" y="704850"/>
            <a:ext cx="5280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7" name="Google Shape;457;g351e555f6fd_2_50:notes"/>
          <p:cNvSpPr txBox="1"/>
          <p:nvPr>
            <p:ph idx="1" type="body"/>
          </p:nvPr>
        </p:nvSpPr>
        <p:spPr>
          <a:xfrm>
            <a:off x="946997" y="4459526"/>
            <a:ext cx="52086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1e555f6fd_3_8:notes"/>
          <p:cNvSpPr/>
          <p:nvPr>
            <p:ph idx="2" type="sldImg"/>
          </p:nvPr>
        </p:nvSpPr>
        <p:spPr>
          <a:xfrm>
            <a:off x="912813" y="704850"/>
            <a:ext cx="5277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1e555f6fd_3_8:notes"/>
          <p:cNvSpPr txBox="1"/>
          <p:nvPr>
            <p:ph idx="1" type="body"/>
          </p:nvPr>
        </p:nvSpPr>
        <p:spPr>
          <a:xfrm>
            <a:off x="946997" y="4459526"/>
            <a:ext cx="5208600" cy="4224900"/>
          </a:xfrm>
          <a:prstGeom prst="rect">
            <a:avLst/>
          </a:prstGeom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1e555f6fd_2_36:notes"/>
          <p:cNvSpPr/>
          <p:nvPr>
            <p:ph idx="2" type="sldImg"/>
          </p:nvPr>
        </p:nvSpPr>
        <p:spPr>
          <a:xfrm>
            <a:off x="912813" y="704850"/>
            <a:ext cx="5277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1e555f6fd_2_36:notes"/>
          <p:cNvSpPr txBox="1"/>
          <p:nvPr>
            <p:ph idx="1" type="body"/>
          </p:nvPr>
        </p:nvSpPr>
        <p:spPr>
          <a:xfrm>
            <a:off x="946997" y="4459526"/>
            <a:ext cx="5208600" cy="4224900"/>
          </a:xfrm>
          <a:prstGeom prst="rect">
            <a:avLst/>
          </a:prstGeom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51e555f6fd_0_374:notes"/>
          <p:cNvSpPr/>
          <p:nvPr>
            <p:ph idx="2" type="sldImg"/>
          </p:nvPr>
        </p:nvSpPr>
        <p:spPr>
          <a:xfrm>
            <a:off x="911225" y="704850"/>
            <a:ext cx="5280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0" name="Google Shape;480;g351e555f6fd_0_374:notes"/>
          <p:cNvSpPr txBox="1"/>
          <p:nvPr>
            <p:ph idx="1" type="body"/>
          </p:nvPr>
        </p:nvSpPr>
        <p:spPr>
          <a:xfrm>
            <a:off x="946997" y="4459526"/>
            <a:ext cx="52086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51e555f6fd_0_389:notes"/>
          <p:cNvSpPr/>
          <p:nvPr>
            <p:ph idx="2" type="sldImg"/>
          </p:nvPr>
        </p:nvSpPr>
        <p:spPr>
          <a:xfrm>
            <a:off x="912813" y="704850"/>
            <a:ext cx="5277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51e555f6fd_0_389:notes"/>
          <p:cNvSpPr txBox="1"/>
          <p:nvPr>
            <p:ph idx="1" type="body"/>
          </p:nvPr>
        </p:nvSpPr>
        <p:spPr>
          <a:xfrm>
            <a:off x="946997" y="4459526"/>
            <a:ext cx="5208600" cy="4224900"/>
          </a:xfrm>
          <a:prstGeom prst="rect">
            <a:avLst/>
          </a:prstGeom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5366a0e31_0_11:notes"/>
          <p:cNvSpPr/>
          <p:nvPr>
            <p:ph idx="2" type="sldImg"/>
          </p:nvPr>
        </p:nvSpPr>
        <p:spPr>
          <a:xfrm>
            <a:off x="912813" y="704850"/>
            <a:ext cx="5277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g335366a0e31_0_11:notes"/>
          <p:cNvSpPr txBox="1"/>
          <p:nvPr>
            <p:ph idx="1" type="body"/>
          </p:nvPr>
        </p:nvSpPr>
        <p:spPr>
          <a:xfrm>
            <a:off x="946997" y="4459526"/>
            <a:ext cx="52086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4e92670ae_2_0:notes"/>
          <p:cNvSpPr/>
          <p:nvPr>
            <p:ph idx="2" type="sldImg"/>
          </p:nvPr>
        </p:nvSpPr>
        <p:spPr>
          <a:xfrm>
            <a:off x="911225" y="704850"/>
            <a:ext cx="5280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g114e92670ae_2_0:notes"/>
          <p:cNvSpPr txBox="1"/>
          <p:nvPr>
            <p:ph idx="1" type="body"/>
          </p:nvPr>
        </p:nvSpPr>
        <p:spPr>
          <a:xfrm>
            <a:off x="946997" y="4459526"/>
            <a:ext cx="52086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1e555f6fd_0_441:notes"/>
          <p:cNvSpPr/>
          <p:nvPr>
            <p:ph idx="2" type="sldImg"/>
          </p:nvPr>
        </p:nvSpPr>
        <p:spPr>
          <a:xfrm>
            <a:off x="1154152" y="880170"/>
            <a:ext cx="4794300" cy="2376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351e555f6fd_0_441:notes"/>
          <p:cNvSpPr txBox="1"/>
          <p:nvPr>
            <p:ph idx="1" type="body"/>
          </p:nvPr>
        </p:nvSpPr>
        <p:spPr>
          <a:xfrm>
            <a:off x="710247" y="3388653"/>
            <a:ext cx="5682000" cy="27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51e555f6fd_0_441:notes"/>
          <p:cNvSpPr txBox="1"/>
          <p:nvPr>
            <p:ph idx="12" type="sldNum"/>
          </p:nvPr>
        </p:nvSpPr>
        <p:spPr>
          <a:xfrm>
            <a:off x="4023092" y="6688066"/>
            <a:ext cx="3077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:notes"/>
          <p:cNvSpPr/>
          <p:nvPr>
            <p:ph idx="2" type="sldImg"/>
          </p:nvPr>
        </p:nvSpPr>
        <p:spPr>
          <a:xfrm>
            <a:off x="911225" y="704850"/>
            <a:ext cx="5280025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4:notes"/>
          <p:cNvSpPr txBox="1"/>
          <p:nvPr>
            <p:ph idx="1" type="body"/>
          </p:nvPr>
        </p:nvSpPr>
        <p:spPr>
          <a:xfrm>
            <a:off x="946997" y="4459526"/>
            <a:ext cx="5208482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1e555f6fd_0_938:notes"/>
          <p:cNvSpPr/>
          <p:nvPr>
            <p:ph idx="2" type="sldImg"/>
          </p:nvPr>
        </p:nvSpPr>
        <p:spPr>
          <a:xfrm>
            <a:off x="1154152" y="1173559"/>
            <a:ext cx="4794300" cy="316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1e555f6fd_0_938:notes"/>
          <p:cNvSpPr txBox="1"/>
          <p:nvPr>
            <p:ph idx="1" type="body"/>
          </p:nvPr>
        </p:nvSpPr>
        <p:spPr>
          <a:xfrm>
            <a:off x="710247" y="4518204"/>
            <a:ext cx="5682000" cy="3696900"/>
          </a:xfrm>
          <a:prstGeom prst="rect">
            <a:avLst/>
          </a:prstGeom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51e555f6fd_0_938:notes"/>
          <p:cNvSpPr txBox="1"/>
          <p:nvPr>
            <p:ph idx="12" type="sldNum"/>
          </p:nvPr>
        </p:nvSpPr>
        <p:spPr>
          <a:xfrm>
            <a:off x="4023092" y="8917422"/>
            <a:ext cx="3077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4425" lIns="94425" spcFirstLastPara="1" rIns="94425" wrap="square" tIns="94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1e555f6fd_0_1078:notes"/>
          <p:cNvSpPr/>
          <p:nvPr>
            <p:ph idx="2" type="sldImg"/>
          </p:nvPr>
        </p:nvSpPr>
        <p:spPr>
          <a:xfrm>
            <a:off x="1154152" y="1173559"/>
            <a:ext cx="4794300" cy="316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1e555f6fd_0_1078:notes"/>
          <p:cNvSpPr txBox="1"/>
          <p:nvPr>
            <p:ph idx="1" type="body"/>
          </p:nvPr>
        </p:nvSpPr>
        <p:spPr>
          <a:xfrm>
            <a:off x="710247" y="4518204"/>
            <a:ext cx="5682000" cy="3696900"/>
          </a:xfrm>
          <a:prstGeom prst="rect">
            <a:avLst/>
          </a:prstGeom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51e555f6fd_0_1078:notes"/>
          <p:cNvSpPr txBox="1"/>
          <p:nvPr>
            <p:ph idx="12" type="sldNum"/>
          </p:nvPr>
        </p:nvSpPr>
        <p:spPr>
          <a:xfrm>
            <a:off x="4023092" y="8917422"/>
            <a:ext cx="3077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4425" lIns="94425" spcFirstLastPara="1" rIns="94425" wrap="square" tIns="94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40a5c139d4_0_15:notes"/>
          <p:cNvSpPr/>
          <p:nvPr>
            <p:ph idx="2" type="sldImg"/>
          </p:nvPr>
        </p:nvSpPr>
        <p:spPr>
          <a:xfrm>
            <a:off x="911225" y="704850"/>
            <a:ext cx="5280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g340a5c139d4_0_15:notes"/>
          <p:cNvSpPr txBox="1"/>
          <p:nvPr>
            <p:ph idx="1" type="body"/>
          </p:nvPr>
        </p:nvSpPr>
        <p:spPr>
          <a:xfrm>
            <a:off x="946997" y="4459526"/>
            <a:ext cx="52086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7075" lIns="94200" spcFirstLastPara="1" rIns="94200" wrap="square" tIns="47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5"/>
          <p:cNvSpPr/>
          <p:nvPr/>
        </p:nvSpPr>
        <p:spPr>
          <a:xfrm flipH="1">
            <a:off x="24739200" y="15096622"/>
            <a:ext cx="2692800" cy="3191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5"/>
          <p:cNvSpPr/>
          <p:nvPr/>
        </p:nvSpPr>
        <p:spPr>
          <a:xfrm flipH="1">
            <a:off x="24739200" y="15096444"/>
            <a:ext cx="2692800" cy="3191400"/>
          </a:xfrm>
          <a:prstGeom prst="round1Rect">
            <a:avLst>
              <a:gd fmla="val 16667" name="adj"/>
            </a:avLst>
          </a:prstGeom>
          <a:solidFill>
            <a:schemeClr val="lt1">
              <a:alpha val="66274"/>
            </a:schemeClr>
          </a:solidFill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5"/>
          <p:cNvSpPr txBox="1"/>
          <p:nvPr>
            <p:ph type="ctrTitle"/>
          </p:nvPr>
        </p:nvSpPr>
        <p:spPr>
          <a:xfrm>
            <a:off x="1171575" y="6468533"/>
            <a:ext cx="24666300" cy="3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91200" lIns="291200" spcFirstLastPara="1" rIns="291200" wrap="square" tIns="291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9pPr>
          </a:lstStyle>
          <a:p/>
        </p:txBody>
      </p:sp>
      <p:sp>
        <p:nvSpPr>
          <p:cNvPr id="14" name="Google Shape;14;p15"/>
          <p:cNvSpPr txBox="1"/>
          <p:nvPr>
            <p:ph idx="1" type="subTitle"/>
          </p:nvPr>
        </p:nvSpPr>
        <p:spPr>
          <a:xfrm>
            <a:off x="1171575" y="9916908"/>
            <a:ext cx="24666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15"/>
          <p:cNvSpPr txBox="1"/>
          <p:nvPr>
            <p:ph idx="12" type="sldNum"/>
          </p:nvPr>
        </p:nvSpPr>
        <p:spPr>
          <a:xfrm>
            <a:off x="25570624" y="16695549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6"/>
          <p:cNvSpPr txBox="1"/>
          <p:nvPr>
            <p:ph hasCustomPrompt="1" type="title"/>
          </p:nvPr>
        </p:nvSpPr>
        <p:spPr>
          <a:xfrm>
            <a:off x="1426500" y="4474756"/>
            <a:ext cx="24666300" cy="6981300"/>
          </a:xfrm>
          <a:prstGeom prst="rect">
            <a:avLst/>
          </a:prstGeom>
          <a:noFill/>
          <a:ln>
            <a:noFill/>
          </a:ln>
        </p:spPr>
        <p:txBody>
          <a:bodyPr anchorCtr="0" anchor="b" bIns="291200" lIns="291200" spcFirstLastPara="1" rIns="291200" wrap="square" tIns="2912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200"/>
              <a:buNone/>
              <a:defRPr sz="38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200"/>
              <a:buNone/>
              <a:defRPr sz="38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200"/>
              <a:buNone/>
              <a:defRPr sz="38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200"/>
              <a:buNone/>
              <a:defRPr sz="38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200"/>
              <a:buNone/>
              <a:defRPr sz="38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200"/>
              <a:buNone/>
              <a:defRPr sz="38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200"/>
              <a:buNone/>
              <a:defRPr sz="38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200"/>
              <a:buNone/>
              <a:defRPr sz="38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200"/>
              <a:buNone/>
              <a:defRPr sz="38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46"/>
          <p:cNvSpPr txBox="1"/>
          <p:nvPr>
            <p:ph idx="1" type="body"/>
          </p:nvPr>
        </p:nvSpPr>
        <p:spPr>
          <a:xfrm>
            <a:off x="1426500" y="11749778"/>
            <a:ext cx="24666300" cy="46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>
            <a:lvl1pPr indent="-590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700"/>
              <a:buChar char="●"/>
              <a:defRPr/>
            </a:lvl1pPr>
            <a:lvl2pPr indent="-514350" lvl="1" marL="914400" algn="ctr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500"/>
              <a:buChar char="○"/>
              <a:defRPr/>
            </a:lvl2pPr>
            <a:lvl3pPr indent="-514350" lvl="2" marL="1371600" algn="ctr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500"/>
              <a:buChar char="■"/>
              <a:defRPr/>
            </a:lvl3pPr>
            <a:lvl4pPr indent="-514350" lvl="3" marL="1828800" algn="ctr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500"/>
              <a:buChar char="●"/>
              <a:defRPr/>
            </a:lvl4pPr>
            <a:lvl5pPr indent="-514350" lvl="4" marL="2286000" algn="ctr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500"/>
              <a:buChar char="○"/>
              <a:defRPr/>
            </a:lvl5pPr>
            <a:lvl6pPr indent="-514350" lvl="5" marL="2743200" algn="ctr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500"/>
              <a:buChar char="■"/>
              <a:defRPr/>
            </a:lvl6pPr>
            <a:lvl7pPr indent="-514350" lvl="6" marL="3200400" algn="ctr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500"/>
              <a:buChar char="●"/>
              <a:defRPr/>
            </a:lvl7pPr>
            <a:lvl8pPr indent="-514350" lvl="7" marL="3657600" algn="ctr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500"/>
              <a:buChar char="○"/>
              <a:defRPr/>
            </a:lvl8pPr>
            <a:lvl9pPr indent="-514350" lvl="8" marL="4114800" algn="ctr">
              <a:lnSpc>
                <a:spcPct val="115000"/>
              </a:lnSpc>
              <a:spcBef>
                <a:spcPts val="5100"/>
              </a:spcBef>
              <a:spcAft>
                <a:spcPts val="5100"/>
              </a:spcAft>
              <a:buSzPts val="4500"/>
              <a:buChar char="■"/>
              <a:defRPr/>
            </a:lvl9pPr>
          </a:lstStyle>
          <a:p/>
        </p:txBody>
      </p:sp>
      <p:sp>
        <p:nvSpPr>
          <p:cNvPr id="70" name="Google Shape;70;p46"/>
          <p:cNvSpPr txBox="1"/>
          <p:nvPr>
            <p:ph idx="12" type="sldNum"/>
          </p:nvPr>
        </p:nvSpPr>
        <p:spPr>
          <a:xfrm>
            <a:off x="25570624" y="16695549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" name="Google Shape;71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/>
          <p:nvPr>
            <p:ph idx="12" type="sldNum"/>
          </p:nvPr>
        </p:nvSpPr>
        <p:spPr>
          <a:xfrm>
            <a:off x="25570624" y="16695549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" name="Google Shape;7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"/>
          <p:cNvSpPr txBox="1"/>
          <p:nvPr>
            <p:ph type="title"/>
          </p:nvPr>
        </p:nvSpPr>
        <p:spPr>
          <a:xfrm>
            <a:off x="935100" y="1582311"/>
            <a:ext cx="255618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2" type="sldNum"/>
          </p:nvPr>
        </p:nvSpPr>
        <p:spPr>
          <a:xfrm>
            <a:off x="25417375" y="16580327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" name="Google Shape;8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6"/>
          <p:cNvSpPr txBox="1"/>
          <p:nvPr>
            <p:ph type="title"/>
          </p:nvPr>
        </p:nvSpPr>
        <p:spPr>
          <a:xfrm>
            <a:off x="1886933" y="973667"/>
            <a:ext cx="23665200" cy="3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600" lIns="54600" spcFirstLastPara="1" rIns="54600" wrap="square" tIns="546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/>
            </a:lvl9pPr>
          </a:lstStyle>
          <a:p/>
        </p:txBody>
      </p:sp>
      <p:sp>
        <p:nvSpPr>
          <p:cNvPr id="86" name="Google Shape;86;p36"/>
          <p:cNvSpPr txBox="1"/>
          <p:nvPr>
            <p:ph idx="1" type="body"/>
          </p:nvPr>
        </p:nvSpPr>
        <p:spPr>
          <a:xfrm>
            <a:off x="1886441" y="4868333"/>
            <a:ext cx="23666400" cy="116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200" lIns="109200" spcFirstLastPara="1" rIns="109200" wrap="square" tIns="109200">
            <a:noAutofit/>
          </a:bodyPr>
          <a:lstStyle>
            <a:lvl1pPr indent="-36830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7F7F7F"/>
              </a:buClr>
              <a:buSzPts val="2200"/>
              <a:buChar char="●"/>
              <a:defRPr/>
            </a:lvl1pPr>
            <a:lvl2pPr indent="-3683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7F7F7F"/>
              </a:buClr>
              <a:buSzPts val="2200"/>
              <a:buChar char="○"/>
              <a:defRPr/>
            </a:lvl2pPr>
            <a:lvl3pPr indent="-3683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7F7F7F"/>
              </a:buClr>
              <a:buSzPts val="2200"/>
              <a:buChar char="■"/>
              <a:defRPr/>
            </a:lvl3pPr>
            <a:lvl4pPr indent="-3683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7F7F7F"/>
              </a:buClr>
              <a:buSzPts val="2200"/>
              <a:buChar char="●"/>
              <a:defRPr/>
            </a:lvl4pPr>
            <a:lvl5pPr indent="-3683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7F7F7F"/>
              </a:buClr>
              <a:buSzPts val="2200"/>
              <a:buChar char="○"/>
              <a:defRPr/>
            </a:lvl5pPr>
            <a:lvl6pPr indent="-3683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7F7F7F"/>
              </a:buClr>
              <a:buSzPts val="2200"/>
              <a:buChar char="■"/>
              <a:defRPr/>
            </a:lvl6pPr>
            <a:lvl7pPr indent="-3683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7F7F7F"/>
              </a:buClr>
              <a:buSzPts val="2200"/>
              <a:buChar char="●"/>
              <a:defRPr/>
            </a:lvl7pPr>
            <a:lvl8pPr indent="-3683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7F7F7F"/>
              </a:buClr>
              <a:buSzPts val="2200"/>
              <a:buChar char="○"/>
              <a:defRPr/>
            </a:lvl8pPr>
            <a:lvl9pPr indent="-3683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7F7F7F"/>
              </a:buClr>
              <a:buSzPts val="2200"/>
              <a:buChar char="■"/>
              <a:defRPr/>
            </a:lvl9pPr>
          </a:lstStyle>
          <a:p/>
        </p:txBody>
      </p:sp>
      <p:sp>
        <p:nvSpPr>
          <p:cNvPr id="87" name="Google Shape;87;p36"/>
          <p:cNvSpPr txBox="1"/>
          <p:nvPr>
            <p:ph idx="12" type="sldNum"/>
          </p:nvPr>
        </p:nvSpPr>
        <p:spPr>
          <a:xfrm>
            <a:off x="24909506" y="891048"/>
            <a:ext cx="7926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200" lIns="109200" spcFirstLastPara="1" rIns="109200" wrap="square" tIns="1092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25417375" y="16580327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-9" y="304808"/>
            <a:ext cx="506100" cy="2015100"/>
          </a:xfrm>
          <a:prstGeom prst="rect">
            <a:avLst/>
          </a:prstGeom>
          <a:solidFill>
            <a:srgbClr val="2C39B1"/>
          </a:solidFill>
          <a:ln>
            <a:noFill/>
          </a:ln>
        </p:spPr>
        <p:txBody>
          <a:bodyPr anchorCtr="0" anchor="ctr" bIns="109250" lIns="109250" spcFirstLastPara="1" rIns="109250" wrap="square" tIns="10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29">
          <p15:clr>
            <a:srgbClr val="FA7B17"/>
          </p15:clr>
        </p15:guide>
        <p15:guide id="2" orient="horz" pos="182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laceholder-Image">
  <p:cSld name="1_Placeholder-Imag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>
            <p:ph idx="2" type="pic"/>
          </p:nvPr>
        </p:nvSpPr>
        <p:spPr>
          <a:xfrm>
            <a:off x="13719573" y="0"/>
            <a:ext cx="13719300" cy="182880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24909506" y="891048"/>
            <a:ext cx="7926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200" lIns="109200" spcFirstLastPara="1" rIns="109200" wrap="square" tIns="1092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laceholder-Image">
  <p:cSld name="5_Placeholder-Imag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>
            <p:ph idx="2" type="pic"/>
          </p:nvPr>
        </p:nvSpPr>
        <p:spPr>
          <a:xfrm>
            <a:off x="1" y="0"/>
            <a:ext cx="13719300" cy="1828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24909506" y="891048"/>
            <a:ext cx="7926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200" lIns="109200" spcFirstLastPara="1" rIns="109200" wrap="square" tIns="1092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ceholder-Image 1" showMasterSp="0">
  <p:cSld name="Placeholder-Image"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/>
          <p:nvPr/>
        </p:nvSpPr>
        <p:spPr>
          <a:xfrm rot="-5400000">
            <a:off x="24933694" y="942959"/>
            <a:ext cx="694800" cy="589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54600" lIns="54600" spcFirstLastPara="1" rIns="54600" wrap="square" tIns="5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Montserrat"/>
              <a:buNone/>
            </a:pPr>
            <a:r>
              <a:t/>
            </a:r>
            <a:endParaRPr b="0" i="0" sz="43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24909506" y="891048"/>
            <a:ext cx="7926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200" lIns="109200" spcFirstLastPara="1" rIns="109200" wrap="square" tIns="1092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4300">
              <a:solidFill>
                <a:srgbClr val="7F7F7F"/>
              </a:solidFill>
            </a:endParaRPr>
          </a:p>
        </p:txBody>
      </p:sp>
      <p:sp>
        <p:nvSpPr>
          <p:cNvPr id="106" name="Google Shape;106;p22"/>
          <p:cNvSpPr/>
          <p:nvPr>
            <p:ph idx="2" type="pic"/>
          </p:nvPr>
        </p:nvSpPr>
        <p:spPr>
          <a:xfrm>
            <a:off x="0" y="0"/>
            <a:ext cx="27439200" cy="1828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07" name="Google Shape;10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laceholder-Image">
  <p:cSld name="3_Placeholder-Imag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>
            <p:ph idx="2" type="pic"/>
          </p:nvPr>
        </p:nvSpPr>
        <p:spPr>
          <a:xfrm>
            <a:off x="1" y="1"/>
            <a:ext cx="9146400" cy="91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3"/>
          <p:cNvSpPr/>
          <p:nvPr>
            <p:ph idx="3" type="pic"/>
          </p:nvPr>
        </p:nvSpPr>
        <p:spPr>
          <a:xfrm>
            <a:off x="9146381" y="9144000"/>
            <a:ext cx="9146400" cy="91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3"/>
          <p:cNvSpPr/>
          <p:nvPr>
            <p:ph idx="4" type="pic"/>
          </p:nvPr>
        </p:nvSpPr>
        <p:spPr>
          <a:xfrm>
            <a:off x="18292766" y="0"/>
            <a:ext cx="9146400" cy="91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3"/>
          <p:cNvSpPr txBox="1"/>
          <p:nvPr>
            <p:ph idx="12" type="sldNum"/>
          </p:nvPr>
        </p:nvSpPr>
        <p:spPr>
          <a:xfrm>
            <a:off x="24909506" y="891048"/>
            <a:ext cx="7926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200" lIns="109200" spcFirstLastPara="1" rIns="109200" wrap="square" tIns="1092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8"/>
          <p:cNvSpPr txBox="1"/>
          <p:nvPr>
            <p:ph type="title"/>
          </p:nvPr>
        </p:nvSpPr>
        <p:spPr>
          <a:xfrm>
            <a:off x="1382850" y="7343467"/>
            <a:ext cx="24666300" cy="3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/>
        </p:txBody>
      </p:sp>
      <p:sp>
        <p:nvSpPr>
          <p:cNvPr id="19" name="Google Shape;19;p38"/>
          <p:cNvSpPr txBox="1"/>
          <p:nvPr>
            <p:ph idx="12" type="sldNum"/>
          </p:nvPr>
        </p:nvSpPr>
        <p:spPr>
          <a:xfrm>
            <a:off x="25570624" y="16695549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" name="Google Shape;2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>
            <p:ph type="title"/>
          </p:nvPr>
        </p:nvSpPr>
        <p:spPr>
          <a:xfrm>
            <a:off x="935100" y="7647467"/>
            <a:ext cx="25561800" cy="29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9pPr>
          </a:lstStyle>
          <a:p/>
        </p:txBody>
      </p:sp>
      <p:sp>
        <p:nvSpPr>
          <p:cNvPr id="116" name="Google Shape;116;p25"/>
          <p:cNvSpPr txBox="1"/>
          <p:nvPr>
            <p:ph idx="12" type="sldNum"/>
          </p:nvPr>
        </p:nvSpPr>
        <p:spPr>
          <a:xfrm>
            <a:off x="25417375" y="16580327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7" name="Google Shape;11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935100" y="1582311"/>
            <a:ext cx="255618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9pPr>
          </a:lstStyle>
          <a:p/>
        </p:txBody>
      </p:sp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935100" y="4097689"/>
            <a:ext cx="11999700" cy="12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>
            <a:lvl1pPr indent="-508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  <a:defRPr sz="4400"/>
            </a:lvl1pPr>
            <a:lvl2pPr indent="-469900" lvl="1" marL="9144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2pPr>
            <a:lvl3pPr indent="-469900" lvl="2" marL="13716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■"/>
              <a:defRPr sz="3800"/>
            </a:lvl3pPr>
            <a:lvl4pPr indent="-469900" lvl="3" marL="18288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●"/>
              <a:defRPr sz="3800"/>
            </a:lvl4pPr>
            <a:lvl5pPr indent="-469900" lvl="4" marL="22860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5pPr>
            <a:lvl6pPr indent="-469900" lvl="5" marL="27432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■"/>
              <a:defRPr sz="3800"/>
            </a:lvl6pPr>
            <a:lvl7pPr indent="-469900" lvl="6" marL="32004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●"/>
              <a:defRPr sz="3800"/>
            </a:lvl7pPr>
            <a:lvl8pPr indent="-469900" lvl="7" marL="36576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8pPr>
            <a:lvl9pPr indent="-469900" lvl="8" marL="4114800" algn="l">
              <a:lnSpc>
                <a:spcPct val="115000"/>
              </a:lnSpc>
              <a:spcBef>
                <a:spcPts val="5100"/>
              </a:spcBef>
              <a:spcAft>
                <a:spcPts val="5100"/>
              </a:spcAft>
              <a:buSzPts val="3800"/>
              <a:buChar char="■"/>
              <a:defRPr sz="3800"/>
            </a:lvl9pPr>
          </a:lstStyle>
          <a:p/>
        </p:txBody>
      </p:sp>
      <p:sp>
        <p:nvSpPr>
          <p:cNvPr id="121" name="Google Shape;121;p27"/>
          <p:cNvSpPr txBox="1"/>
          <p:nvPr>
            <p:ph idx="2" type="body"/>
          </p:nvPr>
        </p:nvSpPr>
        <p:spPr>
          <a:xfrm>
            <a:off x="14497200" y="4097689"/>
            <a:ext cx="11999700" cy="12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>
            <a:lvl1pPr indent="-508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  <a:defRPr sz="4400"/>
            </a:lvl1pPr>
            <a:lvl2pPr indent="-469900" lvl="1" marL="9144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2pPr>
            <a:lvl3pPr indent="-469900" lvl="2" marL="13716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■"/>
              <a:defRPr sz="3800"/>
            </a:lvl3pPr>
            <a:lvl4pPr indent="-469900" lvl="3" marL="18288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●"/>
              <a:defRPr sz="3800"/>
            </a:lvl4pPr>
            <a:lvl5pPr indent="-469900" lvl="4" marL="22860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5pPr>
            <a:lvl6pPr indent="-469900" lvl="5" marL="27432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■"/>
              <a:defRPr sz="3800"/>
            </a:lvl6pPr>
            <a:lvl7pPr indent="-469900" lvl="6" marL="32004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●"/>
              <a:defRPr sz="3800"/>
            </a:lvl7pPr>
            <a:lvl8pPr indent="-469900" lvl="7" marL="36576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8pPr>
            <a:lvl9pPr indent="-469900" lvl="8" marL="4114800" algn="l">
              <a:lnSpc>
                <a:spcPct val="115000"/>
              </a:lnSpc>
              <a:spcBef>
                <a:spcPts val="5100"/>
              </a:spcBef>
              <a:spcAft>
                <a:spcPts val="5100"/>
              </a:spcAft>
              <a:buSzPts val="3800"/>
              <a:buChar char="■"/>
              <a:defRPr sz="3800"/>
            </a:lvl9pPr>
          </a:lstStyle>
          <a:p/>
        </p:txBody>
      </p:sp>
      <p:sp>
        <p:nvSpPr>
          <p:cNvPr id="122" name="Google Shape;122;p27"/>
          <p:cNvSpPr txBox="1"/>
          <p:nvPr>
            <p:ph idx="12" type="sldNum"/>
          </p:nvPr>
        </p:nvSpPr>
        <p:spPr>
          <a:xfrm>
            <a:off x="25417375" y="16580327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935100" y="1975467"/>
            <a:ext cx="8424000" cy="26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291200" lIns="291200" spcFirstLastPara="1" rIns="291200" wrap="square" tIns="291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9pPr>
          </a:lstStyle>
          <a:p/>
        </p:txBody>
      </p:sp>
      <p:sp>
        <p:nvSpPr>
          <p:cNvPr id="126" name="Google Shape;126;p29"/>
          <p:cNvSpPr txBox="1"/>
          <p:nvPr>
            <p:ph idx="1" type="body"/>
          </p:nvPr>
        </p:nvSpPr>
        <p:spPr>
          <a:xfrm>
            <a:off x="935100" y="4940800"/>
            <a:ext cx="8424000" cy="11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>
            <a:lvl1pPr indent="-469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1pPr>
            <a:lvl2pPr indent="-469900" lvl="1" marL="9144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2pPr>
            <a:lvl3pPr indent="-469900" lvl="2" marL="13716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■"/>
              <a:defRPr sz="3800"/>
            </a:lvl3pPr>
            <a:lvl4pPr indent="-469900" lvl="3" marL="18288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●"/>
              <a:defRPr sz="3800"/>
            </a:lvl4pPr>
            <a:lvl5pPr indent="-469900" lvl="4" marL="22860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5pPr>
            <a:lvl6pPr indent="-469900" lvl="5" marL="27432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■"/>
              <a:defRPr sz="3800"/>
            </a:lvl6pPr>
            <a:lvl7pPr indent="-469900" lvl="6" marL="32004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●"/>
              <a:defRPr sz="3800"/>
            </a:lvl7pPr>
            <a:lvl8pPr indent="-469900" lvl="7" marL="36576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8pPr>
            <a:lvl9pPr indent="-469900" lvl="8" marL="4114800" algn="l">
              <a:lnSpc>
                <a:spcPct val="115000"/>
              </a:lnSpc>
              <a:spcBef>
                <a:spcPts val="5100"/>
              </a:spcBef>
              <a:spcAft>
                <a:spcPts val="5100"/>
              </a:spcAft>
              <a:buSzPts val="3800"/>
              <a:buChar char="■"/>
              <a:defRPr sz="3800"/>
            </a:lvl9pPr>
          </a:lstStyle>
          <a:p/>
        </p:txBody>
      </p:sp>
      <p:sp>
        <p:nvSpPr>
          <p:cNvPr id="127" name="Google Shape;127;p29"/>
          <p:cNvSpPr txBox="1"/>
          <p:nvPr>
            <p:ph idx="12" type="sldNum"/>
          </p:nvPr>
        </p:nvSpPr>
        <p:spPr>
          <a:xfrm>
            <a:off x="25417375" y="16580327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/>
          <p:nvPr>
            <p:ph type="title"/>
          </p:nvPr>
        </p:nvSpPr>
        <p:spPr>
          <a:xfrm>
            <a:off x="1470749" y="1600533"/>
            <a:ext cx="19103400" cy="145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9pPr>
          </a:lstStyle>
          <a:p/>
        </p:txBody>
      </p:sp>
      <p:sp>
        <p:nvSpPr>
          <p:cNvPr id="130" name="Google Shape;130;p30"/>
          <p:cNvSpPr txBox="1"/>
          <p:nvPr>
            <p:ph idx="12" type="sldNum"/>
          </p:nvPr>
        </p:nvSpPr>
        <p:spPr>
          <a:xfrm>
            <a:off x="25417375" y="16580327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1"/>
          <p:cNvSpPr/>
          <p:nvPr/>
        </p:nvSpPr>
        <p:spPr>
          <a:xfrm>
            <a:off x="13716000" y="-444"/>
            <a:ext cx="13716000" cy="1828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1"/>
          <p:cNvSpPr txBox="1"/>
          <p:nvPr>
            <p:ph type="title"/>
          </p:nvPr>
        </p:nvSpPr>
        <p:spPr>
          <a:xfrm>
            <a:off x="796500" y="4384623"/>
            <a:ext cx="12135600" cy="52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291200" lIns="291200" spcFirstLastPara="1" rIns="291200" wrap="square" tIns="2912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/>
        </p:txBody>
      </p:sp>
      <p:sp>
        <p:nvSpPr>
          <p:cNvPr id="135" name="Google Shape;135;p31"/>
          <p:cNvSpPr txBox="1"/>
          <p:nvPr>
            <p:ph idx="1" type="subTitle"/>
          </p:nvPr>
        </p:nvSpPr>
        <p:spPr>
          <a:xfrm>
            <a:off x="796500" y="9966490"/>
            <a:ext cx="12135600" cy="43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136" name="Google Shape;136;p31"/>
          <p:cNvSpPr txBox="1"/>
          <p:nvPr>
            <p:ph idx="2" type="body"/>
          </p:nvPr>
        </p:nvSpPr>
        <p:spPr>
          <a:xfrm>
            <a:off x="14818502" y="2574489"/>
            <a:ext cx="11511000" cy="131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-590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700"/>
              <a:buChar char="●"/>
              <a:defRPr/>
            </a:lvl1pPr>
            <a:lvl2pPr indent="-508000" lvl="1" marL="9144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400"/>
              <a:buChar char="○"/>
              <a:defRPr/>
            </a:lvl2pPr>
            <a:lvl3pPr indent="-508000" lvl="2" marL="13716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400"/>
              <a:buChar char="■"/>
              <a:defRPr/>
            </a:lvl3pPr>
            <a:lvl4pPr indent="-508000" lvl="3" marL="18288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400"/>
              <a:buChar char="●"/>
              <a:defRPr/>
            </a:lvl4pPr>
            <a:lvl5pPr indent="-508000" lvl="4" marL="22860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400"/>
              <a:buChar char="○"/>
              <a:defRPr/>
            </a:lvl5pPr>
            <a:lvl6pPr indent="-508000" lvl="5" marL="27432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400"/>
              <a:buChar char="■"/>
              <a:defRPr/>
            </a:lvl6pPr>
            <a:lvl7pPr indent="-508000" lvl="6" marL="32004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400"/>
              <a:buChar char="●"/>
              <a:defRPr/>
            </a:lvl7pPr>
            <a:lvl8pPr indent="-508000" lvl="7" marL="36576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400"/>
              <a:buChar char="○"/>
              <a:defRPr/>
            </a:lvl8pPr>
            <a:lvl9pPr indent="-508000" lvl="8" marL="4114800" algn="l">
              <a:lnSpc>
                <a:spcPct val="115000"/>
              </a:lnSpc>
              <a:spcBef>
                <a:spcPts val="5100"/>
              </a:spcBef>
              <a:spcAft>
                <a:spcPts val="5100"/>
              </a:spcAft>
              <a:buSzPts val="4400"/>
              <a:buChar char="■"/>
              <a:defRPr/>
            </a:lvl9pPr>
          </a:lstStyle>
          <a:p/>
        </p:txBody>
      </p:sp>
      <p:sp>
        <p:nvSpPr>
          <p:cNvPr id="137" name="Google Shape;137;p31"/>
          <p:cNvSpPr txBox="1"/>
          <p:nvPr>
            <p:ph idx="12" type="sldNum"/>
          </p:nvPr>
        </p:nvSpPr>
        <p:spPr>
          <a:xfrm>
            <a:off x="25417375" y="16580327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" name="Google Shape;13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idx="1" type="body"/>
          </p:nvPr>
        </p:nvSpPr>
        <p:spPr>
          <a:xfrm>
            <a:off x="935100" y="15042044"/>
            <a:ext cx="17996400" cy="21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/>
            </a:lvl1pPr>
          </a:lstStyle>
          <a:p/>
        </p:txBody>
      </p:sp>
      <p:sp>
        <p:nvSpPr>
          <p:cNvPr id="141" name="Google Shape;141;p32"/>
          <p:cNvSpPr txBox="1"/>
          <p:nvPr>
            <p:ph idx="12" type="sldNum"/>
          </p:nvPr>
        </p:nvSpPr>
        <p:spPr>
          <a:xfrm>
            <a:off x="25417375" y="16580327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2" name="Google Shape;14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 txBox="1"/>
          <p:nvPr>
            <p:ph hasCustomPrompt="1" type="title"/>
          </p:nvPr>
        </p:nvSpPr>
        <p:spPr>
          <a:xfrm>
            <a:off x="935100" y="3932889"/>
            <a:ext cx="25561800" cy="6981300"/>
          </a:xfrm>
          <a:prstGeom prst="rect">
            <a:avLst/>
          </a:prstGeom>
          <a:noFill/>
          <a:ln>
            <a:noFill/>
          </a:ln>
        </p:spPr>
        <p:txBody>
          <a:bodyPr anchorCtr="0" anchor="b" bIns="291200" lIns="291200" spcFirstLastPara="1" rIns="291200" wrap="square" tIns="2912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200"/>
              <a:buNone/>
              <a:defRPr sz="38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200"/>
              <a:buNone/>
              <a:defRPr sz="38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200"/>
              <a:buNone/>
              <a:defRPr sz="38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200"/>
              <a:buNone/>
              <a:defRPr sz="38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200"/>
              <a:buNone/>
              <a:defRPr sz="38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200"/>
              <a:buNone/>
              <a:defRPr sz="38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200"/>
              <a:buNone/>
              <a:defRPr sz="38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200"/>
              <a:buNone/>
              <a:defRPr sz="38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200"/>
              <a:buNone/>
              <a:defRPr sz="38200"/>
            </a:lvl9pPr>
          </a:lstStyle>
          <a:p>
            <a:r>
              <a:t>xx%</a:t>
            </a:r>
          </a:p>
        </p:txBody>
      </p:sp>
      <p:sp>
        <p:nvSpPr>
          <p:cNvPr id="145" name="Google Shape;145;p33"/>
          <p:cNvSpPr txBox="1"/>
          <p:nvPr>
            <p:ph idx="1" type="body"/>
          </p:nvPr>
        </p:nvSpPr>
        <p:spPr>
          <a:xfrm>
            <a:off x="935100" y="11207910"/>
            <a:ext cx="25561800" cy="46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>
            <a:lvl1pPr indent="-590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700"/>
              <a:buChar char="●"/>
              <a:defRPr/>
            </a:lvl1pPr>
            <a:lvl2pPr indent="-508000" lvl="1" marL="914400" algn="ctr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400"/>
              <a:buChar char="○"/>
              <a:defRPr/>
            </a:lvl2pPr>
            <a:lvl3pPr indent="-508000" lvl="2" marL="1371600" algn="ctr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400"/>
              <a:buChar char="■"/>
              <a:defRPr/>
            </a:lvl3pPr>
            <a:lvl4pPr indent="-508000" lvl="3" marL="1828800" algn="ctr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400"/>
              <a:buChar char="●"/>
              <a:defRPr/>
            </a:lvl4pPr>
            <a:lvl5pPr indent="-508000" lvl="4" marL="2286000" algn="ctr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400"/>
              <a:buChar char="○"/>
              <a:defRPr/>
            </a:lvl5pPr>
            <a:lvl6pPr indent="-508000" lvl="5" marL="2743200" algn="ctr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400"/>
              <a:buChar char="■"/>
              <a:defRPr/>
            </a:lvl6pPr>
            <a:lvl7pPr indent="-508000" lvl="6" marL="3200400" algn="ctr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400"/>
              <a:buChar char="●"/>
              <a:defRPr/>
            </a:lvl7pPr>
            <a:lvl8pPr indent="-508000" lvl="7" marL="3657600" algn="ctr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400"/>
              <a:buChar char="○"/>
              <a:defRPr/>
            </a:lvl8pPr>
            <a:lvl9pPr indent="-508000" lvl="8" marL="4114800" algn="ctr">
              <a:lnSpc>
                <a:spcPct val="115000"/>
              </a:lnSpc>
              <a:spcBef>
                <a:spcPts val="5100"/>
              </a:spcBef>
              <a:spcAft>
                <a:spcPts val="5100"/>
              </a:spcAft>
              <a:buSzPts val="4400"/>
              <a:buChar char="■"/>
              <a:defRPr/>
            </a:lvl9pPr>
          </a:lstStyle>
          <a:p/>
        </p:txBody>
      </p:sp>
      <p:sp>
        <p:nvSpPr>
          <p:cNvPr id="146" name="Google Shape;146;p33"/>
          <p:cNvSpPr txBox="1"/>
          <p:nvPr>
            <p:ph idx="12" type="sldNum"/>
          </p:nvPr>
        </p:nvSpPr>
        <p:spPr>
          <a:xfrm>
            <a:off x="25417375" y="16580327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acbook Mockup">
  <p:cSld name="1_Macbook Mockup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/>
          <p:nvPr>
            <p:ph idx="2" type="pic"/>
          </p:nvPr>
        </p:nvSpPr>
        <p:spPr>
          <a:xfrm>
            <a:off x="4627311" y="11169725"/>
            <a:ext cx="2171700" cy="25725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34"/>
          <p:cNvSpPr/>
          <p:nvPr>
            <p:ph idx="3" type="pic"/>
          </p:nvPr>
        </p:nvSpPr>
        <p:spPr>
          <a:xfrm>
            <a:off x="12781559" y="11203049"/>
            <a:ext cx="2171700" cy="25725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34"/>
          <p:cNvSpPr/>
          <p:nvPr>
            <p:ph idx="4" type="pic"/>
          </p:nvPr>
        </p:nvSpPr>
        <p:spPr>
          <a:xfrm>
            <a:off x="20763584" y="11169725"/>
            <a:ext cx="2171700" cy="25725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4"/>
          <p:cNvSpPr txBox="1"/>
          <p:nvPr>
            <p:ph idx="12" type="sldNum"/>
          </p:nvPr>
        </p:nvSpPr>
        <p:spPr>
          <a:xfrm>
            <a:off x="24909506" y="891048"/>
            <a:ext cx="7926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200" lIns="109200" spcFirstLastPara="1" rIns="109200" wrap="square" tIns="1092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Placeholder-Image">
  <p:cSld name="18_Placeholder-Imag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/>
          <p:nvPr>
            <p:ph idx="2" type="pic"/>
          </p:nvPr>
        </p:nvSpPr>
        <p:spPr>
          <a:xfrm>
            <a:off x="1270193" y="2250832"/>
            <a:ext cx="6858600" cy="137865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35"/>
          <p:cNvSpPr/>
          <p:nvPr>
            <p:ph idx="3" type="pic"/>
          </p:nvPr>
        </p:nvSpPr>
        <p:spPr>
          <a:xfrm>
            <a:off x="8514432" y="2250827"/>
            <a:ext cx="6858600" cy="66939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35"/>
          <p:cNvSpPr/>
          <p:nvPr>
            <p:ph idx="4" type="pic"/>
          </p:nvPr>
        </p:nvSpPr>
        <p:spPr>
          <a:xfrm>
            <a:off x="8514432" y="9372530"/>
            <a:ext cx="6852900" cy="66792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35"/>
          <p:cNvSpPr txBox="1"/>
          <p:nvPr>
            <p:ph idx="12" type="sldNum"/>
          </p:nvPr>
        </p:nvSpPr>
        <p:spPr>
          <a:xfrm>
            <a:off x="24909506" y="891048"/>
            <a:ext cx="7926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200" lIns="109200" spcFirstLastPara="1" rIns="109200" wrap="square" tIns="1092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/>
          <p:nvPr/>
        </p:nvSpPr>
        <p:spPr>
          <a:xfrm flipH="1" rot="10800000">
            <a:off x="0" y="5994600"/>
            <a:ext cx="27432000" cy="1229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9"/>
          <p:cNvSpPr/>
          <p:nvPr/>
        </p:nvSpPr>
        <p:spPr>
          <a:xfrm>
            <a:off x="0" y="5994667"/>
            <a:ext cx="27432000" cy="386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9"/>
          <p:cNvSpPr txBox="1"/>
          <p:nvPr>
            <p:ph type="title"/>
          </p:nvPr>
        </p:nvSpPr>
        <p:spPr>
          <a:xfrm>
            <a:off x="1415700" y="2626578"/>
            <a:ext cx="24666300" cy="27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291200" lIns="291200" spcFirstLastPara="1" rIns="291200" wrap="square" tIns="291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00"/>
              <a:buNone/>
              <a:defRPr/>
            </a:lvl9pPr>
          </a:lstStyle>
          <a:p/>
        </p:txBody>
      </p:sp>
      <p:sp>
        <p:nvSpPr>
          <p:cNvPr id="25" name="Google Shape;25;p39"/>
          <p:cNvSpPr txBox="1"/>
          <p:nvPr>
            <p:ph idx="1" type="body"/>
          </p:nvPr>
        </p:nvSpPr>
        <p:spPr>
          <a:xfrm>
            <a:off x="1415700" y="6823378"/>
            <a:ext cx="24666300" cy="9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>
            <a:lvl1pPr indent="-590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700"/>
              <a:buChar char="●"/>
              <a:defRPr/>
            </a:lvl1pPr>
            <a:lvl2pPr indent="-514350" lvl="1" marL="9144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500"/>
              <a:buChar char="○"/>
              <a:defRPr/>
            </a:lvl2pPr>
            <a:lvl3pPr indent="-514350" lvl="2" marL="13716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500"/>
              <a:buChar char="■"/>
              <a:defRPr/>
            </a:lvl3pPr>
            <a:lvl4pPr indent="-514350" lvl="3" marL="18288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500"/>
              <a:buChar char="●"/>
              <a:defRPr/>
            </a:lvl4pPr>
            <a:lvl5pPr indent="-514350" lvl="4" marL="22860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500"/>
              <a:buChar char="○"/>
              <a:defRPr/>
            </a:lvl5pPr>
            <a:lvl6pPr indent="-514350" lvl="5" marL="27432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500"/>
              <a:buChar char="■"/>
              <a:defRPr/>
            </a:lvl6pPr>
            <a:lvl7pPr indent="-514350" lvl="6" marL="32004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500"/>
              <a:buChar char="●"/>
              <a:defRPr/>
            </a:lvl7pPr>
            <a:lvl8pPr indent="-514350" lvl="7" marL="36576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4500"/>
              <a:buChar char="○"/>
              <a:defRPr/>
            </a:lvl8pPr>
            <a:lvl9pPr indent="-514350" lvl="8" marL="4114800" algn="l">
              <a:lnSpc>
                <a:spcPct val="115000"/>
              </a:lnSpc>
              <a:spcBef>
                <a:spcPts val="5100"/>
              </a:spcBef>
              <a:spcAft>
                <a:spcPts val="5100"/>
              </a:spcAft>
              <a:buSzPts val="4500"/>
              <a:buChar char="■"/>
              <a:defRPr/>
            </a:lvl9pPr>
          </a:lstStyle>
          <a:p/>
        </p:txBody>
      </p:sp>
      <p:sp>
        <p:nvSpPr>
          <p:cNvPr id="26" name="Google Shape;26;p39"/>
          <p:cNvSpPr txBox="1"/>
          <p:nvPr>
            <p:ph idx="12" type="sldNum"/>
          </p:nvPr>
        </p:nvSpPr>
        <p:spPr>
          <a:xfrm>
            <a:off x="25570624" y="16695549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" name="Google Shape;2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1e555f6fd_0_1101"/>
          <p:cNvSpPr txBox="1"/>
          <p:nvPr>
            <p:ph type="ctrTitle"/>
          </p:nvPr>
        </p:nvSpPr>
        <p:spPr>
          <a:xfrm>
            <a:off x="935125" y="2647378"/>
            <a:ext cx="25561800" cy="7298100"/>
          </a:xfrm>
          <a:prstGeom prst="rect">
            <a:avLst/>
          </a:prstGeom>
        </p:spPr>
        <p:txBody>
          <a:bodyPr anchorCtr="0" anchor="b" bIns="291200" lIns="291200" spcFirstLastPara="1" rIns="291200" wrap="square" tIns="2912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600"/>
              <a:buNone/>
              <a:defRPr sz="1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600"/>
              <a:buNone/>
              <a:defRPr sz="16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600"/>
              <a:buNone/>
              <a:defRPr sz="16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600"/>
              <a:buNone/>
              <a:defRPr sz="16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600"/>
              <a:buNone/>
              <a:defRPr sz="16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600"/>
              <a:buNone/>
              <a:defRPr sz="16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600"/>
              <a:buNone/>
              <a:defRPr sz="16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600"/>
              <a:buNone/>
              <a:defRPr sz="16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600"/>
              <a:buNone/>
              <a:defRPr sz="16600"/>
            </a:lvl9pPr>
          </a:lstStyle>
          <a:p/>
        </p:txBody>
      </p:sp>
      <p:sp>
        <p:nvSpPr>
          <p:cNvPr id="168" name="Google Shape;168;g351e555f6fd_0_1101"/>
          <p:cNvSpPr txBox="1"/>
          <p:nvPr>
            <p:ph idx="1" type="subTitle"/>
          </p:nvPr>
        </p:nvSpPr>
        <p:spPr>
          <a:xfrm>
            <a:off x="935100" y="10076889"/>
            <a:ext cx="25561800" cy="28182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/>
        </p:txBody>
      </p:sp>
      <p:sp>
        <p:nvSpPr>
          <p:cNvPr id="169" name="Google Shape;169;g351e555f6fd_0_1101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1e555f6fd_0_1105"/>
          <p:cNvSpPr txBox="1"/>
          <p:nvPr>
            <p:ph type="title"/>
          </p:nvPr>
        </p:nvSpPr>
        <p:spPr>
          <a:xfrm>
            <a:off x="935100" y="7647467"/>
            <a:ext cx="25561800" cy="29931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9pPr>
          </a:lstStyle>
          <a:p/>
        </p:txBody>
      </p:sp>
      <p:sp>
        <p:nvSpPr>
          <p:cNvPr id="172" name="Google Shape;172;g351e555f6fd_0_1105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1e555f6fd_0_1108"/>
          <p:cNvSpPr txBox="1"/>
          <p:nvPr>
            <p:ph type="title"/>
          </p:nvPr>
        </p:nvSpPr>
        <p:spPr>
          <a:xfrm>
            <a:off x="935100" y="1582311"/>
            <a:ext cx="25561800" cy="20364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9pPr>
          </a:lstStyle>
          <a:p/>
        </p:txBody>
      </p:sp>
      <p:sp>
        <p:nvSpPr>
          <p:cNvPr id="175" name="Google Shape;175;g351e555f6fd_0_1108"/>
          <p:cNvSpPr txBox="1"/>
          <p:nvPr>
            <p:ph idx="1" type="body"/>
          </p:nvPr>
        </p:nvSpPr>
        <p:spPr>
          <a:xfrm>
            <a:off x="935100" y="4097689"/>
            <a:ext cx="25561800" cy="121473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rmAutofit/>
          </a:bodyPr>
          <a:lstStyle>
            <a:lvl1pPr indent="-590550" lvl="0" marL="457200">
              <a:spcBef>
                <a:spcPts val="0"/>
              </a:spcBef>
              <a:spcAft>
                <a:spcPts val="0"/>
              </a:spcAft>
              <a:buSzPts val="5700"/>
              <a:buChar char="●"/>
              <a:defRPr/>
            </a:lvl1pPr>
            <a:lvl2pPr indent="-514350" lvl="1" marL="914400">
              <a:spcBef>
                <a:spcPts val="0"/>
              </a:spcBef>
              <a:spcAft>
                <a:spcPts val="0"/>
              </a:spcAft>
              <a:buSzPts val="4500"/>
              <a:buChar char="○"/>
              <a:defRPr/>
            </a:lvl2pPr>
            <a:lvl3pPr indent="-514350" lvl="2" marL="1371600">
              <a:spcBef>
                <a:spcPts val="0"/>
              </a:spcBef>
              <a:spcAft>
                <a:spcPts val="0"/>
              </a:spcAft>
              <a:buSzPts val="4500"/>
              <a:buChar char="■"/>
              <a:defRPr/>
            </a:lvl3pPr>
            <a:lvl4pPr indent="-514350" lvl="3" marL="1828800">
              <a:spcBef>
                <a:spcPts val="0"/>
              </a:spcBef>
              <a:spcAft>
                <a:spcPts val="0"/>
              </a:spcAft>
              <a:buSzPts val="4500"/>
              <a:buChar char="●"/>
              <a:defRPr/>
            </a:lvl4pPr>
            <a:lvl5pPr indent="-514350" lvl="4" marL="2286000">
              <a:spcBef>
                <a:spcPts val="0"/>
              </a:spcBef>
              <a:spcAft>
                <a:spcPts val="0"/>
              </a:spcAft>
              <a:buSzPts val="4500"/>
              <a:buChar char="○"/>
              <a:defRPr/>
            </a:lvl5pPr>
            <a:lvl6pPr indent="-514350" lvl="5" marL="2743200">
              <a:spcBef>
                <a:spcPts val="0"/>
              </a:spcBef>
              <a:spcAft>
                <a:spcPts val="0"/>
              </a:spcAft>
              <a:buSzPts val="4500"/>
              <a:buChar char="■"/>
              <a:defRPr/>
            </a:lvl6pPr>
            <a:lvl7pPr indent="-514350" lvl="6" marL="3200400">
              <a:spcBef>
                <a:spcPts val="0"/>
              </a:spcBef>
              <a:spcAft>
                <a:spcPts val="0"/>
              </a:spcAft>
              <a:buSzPts val="4500"/>
              <a:buChar char="●"/>
              <a:defRPr/>
            </a:lvl7pPr>
            <a:lvl8pPr indent="-514350" lvl="7" marL="3657600">
              <a:spcBef>
                <a:spcPts val="0"/>
              </a:spcBef>
              <a:spcAft>
                <a:spcPts val="0"/>
              </a:spcAft>
              <a:buSzPts val="4500"/>
              <a:buChar char="○"/>
              <a:defRPr/>
            </a:lvl8pPr>
            <a:lvl9pPr indent="-514350" lvl="8" marL="4114800">
              <a:spcBef>
                <a:spcPts val="0"/>
              </a:spcBef>
              <a:spcAft>
                <a:spcPts val="0"/>
              </a:spcAft>
              <a:buSzPts val="4500"/>
              <a:buChar char="■"/>
              <a:defRPr/>
            </a:lvl9pPr>
          </a:lstStyle>
          <a:p/>
        </p:txBody>
      </p:sp>
      <p:sp>
        <p:nvSpPr>
          <p:cNvPr id="176" name="Google Shape;176;g351e555f6fd_0_1108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1e555f6fd_0_1112"/>
          <p:cNvSpPr txBox="1"/>
          <p:nvPr>
            <p:ph type="title"/>
          </p:nvPr>
        </p:nvSpPr>
        <p:spPr>
          <a:xfrm>
            <a:off x="935100" y="1582311"/>
            <a:ext cx="25561800" cy="20364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9pPr>
          </a:lstStyle>
          <a:p/>
        </p:txBody>
      </p:sp>
      <p:sp>
        <p:nvSpPr>
          <p:cNvPr id="179" name="Google Shape;179;g351e555f6fd_0_1112"/>
          <p:cNvSpPr txBox="1"/>
          <p:nvPr>
            <p:ph idx="1" type="body"/>
          </p:nvPr>
        </p:nvSpPr>
        <p:spPr>
          <a:xfrm>
            <a:off x="935100" y="4097689"/>
            <a:ext cx="11999700" cy="121473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rmAutofit/>
          </a:bodyPr>
          <a:lstStyle>
            <a:lvl1pPr indent="-514350" lvl="0" marL="457200">
              <a:spcBef>
                <a:spcPts val="0"/>
              </a:spcBef>
              <a:spcAft>
                <a:spcPts val="0"/>
              </a:spcAft>
              <a:buSzPts val="4500"/>
              <a:buChar char="●"/>
              <a:defRPr sz="4500"/>
            </a:lvl1pPr>
            <a:lvl2pPr indent="-469900" lvl="1" marL="9144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2pPr>
            <a:lvl3pPr indent="-469900" lvl="2" marL="13716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3pPr>
            <a:lvl4pPr indent="-469900" lvl="3" marL="18288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4pPr>
            <a:lvl5pPr indent="-469900" lvl="4" marL="22860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5pPr>
            <a:lvl6pPr indent="-469900" lvl="5" marL="27432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6pPr>
            <a:lvl7pPr indent="-469900" lvl="6" marL="32004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7pPr>
            <a:lvl8pPr indent="-469900" lvl="7" marL="36576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8pPr>
            <a:lvl9pPr indent="-469900" lvl="8" marL="41148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9pPr>
          </a:lstStyle>
          <a:p/>
        </p:txBody>
      </p:sp>
      <p:sp>
        <p:nvSpPr>
          <p:cNvPr id="180" name="Google Shape;180;g351e555f6fd_0_1112"/>
          <p:cNvSpPr txBox="1"/>
          <p:nvPr>
            <p:ph idx="2" type="body"/>
          </p:nvPr>
        </p:nvSpPr>
        <p:spPr>
          <a:xfrm>
            <a:off x="14497200" y="4097689"/>
            <a:ext cx="11999700" cy="121473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rmAutofit/>
          </a:bodyPr>
          <a:lstStyle>
            <a:lvl1pPr indent="-514350" lvl="0" marL="457200">
              <a:spcBef>
                <a:spcPts val="0"/>
              </a:spcBef>
              <a:spcAft>
                <a:spcPts val="0"/>
              </a:spcAft>
              <a:buSzPts val="4500"/>
              <a:buChar char="●"/>
              <a:defRPr sz="4500"/>
            </a:lvl1pPr>
            <a:lvl2pPr indent="-469900" lvl="1" marL="9144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2pPr>
            <a:lvl3pPr indent="-469900" lvl="2" marL="13716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3pPr>
            <a:lvl4pPr indent="-469900" lvl="3" marL="18288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4pPr>
            <a:lvl5pPr indent="-469900" lvl="4" marL="22860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5pPr>
            <a:lvl6pPr indent="-469900" lvl="5" marL="27432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6pPr>
            <a:lvl7pPr indent="-469900" lvl="6" marL="32004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7pPr>
            <a:lvl8pPr indent="-469900" lvl="7" marL="36576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8pPr>
            <a:lvl9pPr indent="-469900" lvl="8" marL="41148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9pPr>
          </a:lstStyle>
          <a:p/>
        </p:txBody>
      </p:sp>
      <p:sp>
        <p:nvSpPr>
          <p:cNvPr id="181" name="Google Shape;181;g351e555f6fd_0_1112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1e555f6fd_0_1117"/>
          <p:cNvSpPr txBox="1"/>
          <p:nvPr>
            <p:ph type="title"/>
          </p:nvPr>
        </p:nvSpPr>
        <p:spPr>
          <a:xfrm>
            <a:off x="935100" y="1582311"/>
            <a:ext cx="25561800" cy="20364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900"/>
              <a:buNone/>
              <a:defRPr/>
            </a:lvl9pPr>
          </a:lstStyle>
          <a:p/>
        </p:txBody>
      </p:sp>
      <p:sp>
        <p:nvSpPr>
          <p:cNvPr id="184" name="Google Shape;184;g351e555f6fd_0_1117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1e555f6fd_0_1120"/>
          <p:cNvSpPr txBox="1"/>
          <p:nvPr>
            <p:ph type="title"/>
          </p:nvPr>
        </p:nvSpPr>
        <p:spPr>
          <a:xfrm>
            <a:off x="935100" y="1975467"/>
            <a:ext cx="8424000" cy="2686800"/>
          </a:xfrm>
          <a:prstGeom prst="rect">
            <a:avLst/>
          </a:prstGeom>
        </p:spPr>
        <p:txBody>
          <a:bodyPr anchorCtr="0" anchor="b" bIns="291200" lIns="291200" spcFirstLastPara="1" rIns="291200" wrap="square" tIns="2912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1pPr>
            <a:lvl2pPr lvl="1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2pPr>
            <a:lvl3pPr lvl="2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3pPr>
            <a:lvl4pPr lvl="3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4pPr>
            <a:lvl5pPr lvl="4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5pPr>
            <a:lvl6pPr lvl="5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6pPr>
            <a:lvl7pPr lvl="6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7pPr>
            <a:lvl8pPr lvl="7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8pPr>
            <a:lvl9pPr lvl="8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9pPr>
          </a:lstStyle>
          <a:p/>
        </p:txBody>
      </p:sp>
      <p:sp>
        <p:nvSpPr>
          <p:cNvPr id="187" name="Google Shape;187;g351e555f6fd_0_1120"/>
          <p:cNvSpPr txBox="1"/>
          <p:nvPr>
            <p:ph idx="1" type="body"/>
          </p:nvPr>
        </p:nvSpPr>
        <p:spPr>
          <a:xfrm>
            <a:off x="935100" y="4940800"/>
            <a:ext cx="8424000" cy="113046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rmAutofit/>
          </a:bodyPr>
          <a:lstStyle>
            <a:lvl1pPr indent="-469900" lvl="0" marL="4572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1pPr>
            <a:lvl2pPr indent="-469900" lvl="1" marL="9144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2pPr>
            <a:lvl3pPr indent="-469900" lvl="2" marL="13716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3pPr>
            <a:lvl4pPr indent="-469900" lvl="3" marL="18288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4pPr>
            <a:lvl5pPr indent="-469900" lvl="4" marL="22860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5pPr>
            <a:lvl6pPr indent="-469900" lvl="5" marL="27432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6pPr>
            <a:lvl7pPr indent="-469900" lvl="6" marL="32004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7pPr>
            <a:lvl8pPr indent="-469900" lvl="7" marL="36576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8pPr>
            <a:lvl9pPr indent="-469900" lvl="8" marL="41148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9pPr>
          </a:lstStyle>
          <a:p/>
        </p:txBody>
      </p:sp>
      <p:sp>
        <p:nvSpPr>
          <p:cNvPr id="188" name="Google Shape;188;g351e555f6fd_0_1120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1e555f6fd_0_1124"/>
          <p:cNvSpPr txBox="1"/>
          <p:nvPr>
            <p:ph type="title"/>
          </p:nvPr>
        </p:nvSpPr>
        <p:spPr>
          <a:xfrm>
            <a:off x="1470750" y="1600533"/>
            <a:ext cx="19103400" cy="145452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1pPr>
            <a:lvl2pPr lvl="1"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2pPr>
            <a:lvl3pPr lvl="2"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3pPr>
            <a:lvl4pPr lvl="3"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4pPr>
            <a:lvl5pPr lvl="4"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5pPr>
            <a:lvl6pPr lvl="5"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6pPr>
            <a:lvl7pPr lvl="6"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7pPr>
            <a:lvl8pPr lvl="7"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8pPr>
            <a:lvl9pPr lvl="8"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9pPr>
          </a:lstStyle>
          <a:p/>
        </p:txBody>
      </p:sp>
      <p:sp>
        <p:nvSpPr>
          <p:cNvPr id="191" name="Google Shape;191;g351e555f6fd_0_1124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1e555f6fd_0_1127"/>
          <p:cNvSpPr/>
          <p:nvPr/>
        </p:nvSpPr>
        <p:spPr>
          <a:xfrm>
            <a:off x="13716000" y="-444"/>
            <a:ext cx="13716000" cy="1828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51e555f6fd_0_1127"/>
          <p:cNvSpPr txBox="1"/>
          <p:nvPr>
            <p:ph type="title"/>
          </p:nvPr>
        </p:nvSpPr>
        <p:spPr>
          <a:xfrm>
            <a:off x="796500" y="4384622"/>
            <a:ext cx="12135600" cy="5270400"/>
          </a:xfrm>
          <a:prstGeom prst="rect">
            <a:avLst/>
          </a:prstGeom>
        </p:spPr>
        <p:txBody>
          <a:bodyPr anchorCtr="0" anchor="b" bIns="291200" lIns="291200" spcFirstLastPara="1" rIns="291200" wrap="square" tIns="2912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/>
        </p:txBody>
      </p:sp>
      <p:sp>
        <p:nvSpPr>
          <p:cNvPr id="195" name="Google Shape;195;g351e555f6fd_0_1127"/>
          <p:cNvSpPr txBox="1"/>
          <p:nvPr>
            <p:ph idx="1" type="subTitle"/>
          </p:nvPr>
        </p:nvSpPr>
        <p:spPr>
          <a:xfrm>
            <a:off x="796500" y="9966489"/>
            <a:ext cx="12135600" cy="43914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196" name="Google Shape;196;g351e555f6fd_0_1127"/>
          <p:cNvSpPr txBox="1"/>
          <p:nvPr>
            <p:ph idx="2" type="body"/>
          </p:nvPr>
        </p:nvSpPr>
        <p:spPr>
          <a:xfrm>
            <a:off x="14818500" y="2574489"/>
            <a:ext cx="11511000" cy="131382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rmAutofit/>
          </a:bodyPr>
          <a:lstStyle>
            <a:lvl1pPr indent="-590550" lvl="0" marL="457200">
              <a:spcBef>
                <a:spcPts val="0"/>
              </a:spcBef>
              <a:spcAft>
                <a:spcPts val="0"/>
              </a:spcAft>
              <a:buSzPts val="5700"/>
              <a:buChar char="●"/>
              <a:defRPr/>
            </a:lvl1pPr>
            <a:lvl2pPr indent="-514350" lvl="1" marL="914400">
              <a:spcBef>
                <a:spcPts val="0"/>
              </a:spcBef>
              <a:spcAft>
                <a:spcPts val="0"/>
              </a:spcAft>
              <a:buSzPts val="4500"/>
              <a:buChar char="○"/>
              <a:defRPr/>
            </a:lvl2pPr>
            <a:lvl3pPr indent="-514350" lvl="2" marL="1371600">
              <a:spcBef>
                <a:spcPts val="0"/>
              </a:spcBef>
              <a:spcAft>
                <a:spcPts val="0"/>
              </a:spcAft>
              <a:buSzPts val="4500"/>
              <a:buChar char="■"/>
              <a:defRPr/>
            </a:lvl3pPr>
            <a:lvl4pPr indent="-514350" lvl="3" marL="1828800">
              <a:spcBef>
                <a:spcPts val="0"/>
              </a:spcBef>
              <a:spcAft>
                <a:spcPts val="0"/>
              </a:spcAft>
              <a:buSzPts val="4500"/>
              <a:buChar char="●"/>
              <a:defRPr/>
            </a:lvl4pPr>
            <a:lvl5pPr indent="-514350" lvl="4" marL="2286000">
              <a:spcBef>
                <a:spcPts val="0"/>
              </a:spcBef>
              <a:spcAft>
                <a:spcPts val="0"/>
              </a:spcAft>
              <a:buSzPts val="4500"/>
              <a:buChar char="○"/>
              <a:defRPr/>
            </a:lvl5pPr>
            <a:lvl6pPr indent="-514350" lvl="5" marL="2743200">
              <a:spcBef>
                <a:spcPts val="0"/>
              </a:spcBef>
              <a:spcAft>
                <a:spcPts val="0"/>
              </a:spcAft>
              <a:buSzPts val="4500"/>
              <a:buChar char="■"/>
              <a:defRPr/>
            </a:lvl6pPr>
            <a:lvl7pPr indent="-514350" lvl="6" marL="3200400">
              <a:spcBef>
                <a:spcPts val="0"/>
              </a:spcBef>
              <a:spcAft>
                <a:spcPts val="0"/>
              </a:spcAft>
              <a:buSzPts val="4500"/>
              <a:buChar char="●"/>
              <a:defRPr/>
            </a:lvl7pPr>
            <a:lvl8pPr indent="-514350" lvl="7" marL="3657600">
              <a:spcBef>
                <a:spcPts val="0"/>
              </a:spcBef>
              <a:spcAft>
                <a:spcPts val="0"/>
              </a:spcAft>
              <a:buSzPts val="4500"/>
              <a:buChar char="○"/>
              <a:defRPr/>
            </a:lvl8pPr>
            <a:lvl9pPr indent="-514350" lvl="8" marL="4114800">
              <a:spcBef>
                <a:spcPts val="0"/>
              </a:spcBef>
              <a:spcAft>
                <a:spcPts val="0"/>
              </a:spcAft>
              <a:buSzPts val="4500"/>
              <a:buChar char="■"/>
              <a:defRPr/>
            </a:lvl9pPr>
          </a:lstStyle>
          <a:p/>
        </p:txBody>
      </p:sp>
      <p:sp>
        <p:nvSpPr>
          <p:cNvPr id="197" name="Google Shape;197;g351e555f6fd_0_1127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1e555f6fd_0_1133"/>
          <p:cNvSpPr txBox="1"/>
          <p:nvPr>
            <p:ph idx="1" type="body"/>
          </p:nvPr>
        </p:nvSpPr>
        <p:spPr>
          <a:xfrm>
            <a:off x="935100" y="15042044"/>
            <a:ext cx="17996400" cy="21516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/>
            </a:lvl1pPr>
          </a:lstStyle>
          <a:p/>
        </p:txBody>
      </p:sp>
      <p:sp>
        <p:nvSpPr>
          <p:cNvPr id="200" name="Google Shape;200;g351e555f6fd_0_1133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1e555f6fd_0_1136"/>
          <p:cNvSpPr txBox="1"/>
          <p:nvPr>
            <p:ph hasCustomPrompt="1" type="title"/>
          </p:nvPr>
        </p:nvSpPr>
        <p:spPr>
          <a:xfrm>
            <a:off x="935100" y="3932889"/>
            <a:ext cx="25561800" cy="6981300"/>
          </a:xfrm>
          <a:prstGeom prst="rect">
            <a:avLst/>
          </a:prstGeom>
        </p:spPr>
        <p:txBody>
          <a:bodyPr anchorCtr="0" anchor="b" bIns="291200" lIns="291200" spcFirstLastPara="1" rIns="291200" wrap="square" tIns="2912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200"/>
              <a:buNone/>
              <a:defRPr sz="3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200"/>
              <a:buNone/>
              <a:defRPr sz="38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200"/>
              <a:buNone/>
              <a:defRPr sz="38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200"/>
              <a:buNone/>
              <a:defRPr sz="38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200"/>
              <a:buNone/>
              <a:defRPr sz="38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200"/>
              <a:buNone/>
              <a:defRPr sz="38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200"/>
              <a:buNone/>
              <a:defRPr sz="38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200"/>
              <a:buNone/>
              <a:defRPr sz="38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200"/>
              <a:buNone/>
              <a:defRPr sz="38200"/>
            </a:lvl9pPr>
          </a:lstStyle>
          <a:p>
            <a:r>
              <a:t>xx%</a:t>
            </a:r>
          </a:p>
        </p:txBody>
      </p:sp>
      <p:sp>
        <p:nvSpPr>
          <p:cNvPr id="203" name="Google Shape;203;g351e555f6fd_0_1136"/>
          <p:cNvSpPr txBox="1"/>
          <p:nvPr>
            <p:ph idx="1" type="body"/>
          </p:nvPr>
        </p:nvSpPr>
        <p:spPr>
          <a:xfrm>
            <a:off x="935100" y="11207911"/>
            <a:ext cx="25561800" cy="4625100"/>
          </a:xfrm>
          <a:prstGeom prst="rect">
            <a:avLst/>
          </a:prstGeom>
        </p:spPr>
        <p:txBody>
          <a:bodyPr anchorCtr="0" anchor="t" bIns="291200" lIns="291200" spcFirstLastPara="1" rIns="291200" wrap="square" tIns="291200">
            <a:normAutofit/>
          </a:bodyPr>
          <a:lstStyle>
            <a:lvl1pPr indent="-590550" lvl="0" marL="457200" algn="ctr">
              <a:spcBef>
                <a:spcPts val="0"/>
              </a:spcBef>
              <a:spcAft>
                <a:spcPts val="0"/>
              </a:spcAft>
              <a:buSzPts val="5700"/>
              <a:buChar char="●"/>
              <a:defRPr/>
            </a:lvl1pPr>
            <a:lvl2pPr indent="-514350" lvl="1" marL="914400" algn="ctr">
              <a:spcBef>
                <a:spcPts val="0"/>
              </a:spcBef>
              <a:spcAft>
                <a:spcPts val="0"/>
              </a:spcAft>
              <a:buSzPts val="4500"/>
              <a:buChar char="○"/>
              <a:defRPr/>
            </a:lvl2pPr>
            <a:lvl3pPr indent="-514350" lvl="2" marL="1371600" algn="ctr">
              <a:spcBef>
                <a:spcPts val="0"/>
              </a:spcBef>
              <a:spcAft>
                <a:spcPts val="0"/>
              </a:spcAft>
              <a:buSzPts val="4500"/>
              <a:buChar char="■"/>
              <a:defRPr/>
            </a:lvl3pPr>
            <a:lvl4pPr indent="-514350" lvl="3" marL="1828800" algn="ctr">
              <a:spcBef>
                <a:spcPts val="0"/>
              </a:spcBef>
              <a:spcAft>
                <a:spcPts val="0"/>
              </a:spcAft>
              <a:buSzPts val="4500"/>
              <a:buChar char="●"/>
              <a:defRPr/>
            </a:lvl4pPr>
            <a:lvl5pPr indent="-514350" lvl="4" marL="2286000" algn="ctr">
              <a:spcBef>
                <a:spcPts val="0"/>
              </a:spcBef>
              <a:spcAft>
                <a:spcPts val="0"/>
              </a:spcAft>
              <a:buSzPts val="4500"/>
              <a:buChar char="○"/>
              <a:defRPr/>
            </a:lvl5pPr>
            <a:lvl6pPr indent="-514350" lvl="5" marL="2743200" algn="ctr">
              <a:spcBef>
                <a:spcPts val="0"/>
              </a:spcBef>
              <a:spcAft>
                <a:spcPts val="0"/>
              </a:spcAft>
              <a:buSzPts val="4500"/>
              <a:buChar char="■"/>
              <a:defRPr/>
            </a:lvl6pPr>
            <a:lvl7pPr indent="-514350" lvl="6" marL="3200400" algn="ctr">
              <a:spcBef>
                <a:spcPts val="0"/>
              </a:spcBef>
              <a:spcAft>
                <a:spcPts val="0"/>
              </a:spcAft>
              <a:buSzPts val="4500"/>
              <a:buChar char="●"/>
              <a:defRPr/>
            </a:lvl7pPr>
            <a:lvl8pPr indent="-514350" lvl="7" marL="3657600" algn="ctr">
              <a:spcBef>
                <a:spcPts val="0"/>
              </a:spcBef>
              <a:spcAft>
                <a:spcPts val="0"/>
              </a:spcAft>
              <a:buSzPts val="4500"/>
              <a:buChar char="○"/>
              <a:defRPr/>
            </a:lvl8pPr>
            <a:lvl9pPr indent="-514350" lvl="8" marL="4114800" algn="ctr">
              <a:spcBef>
                <a:spcPts val="0"/>
              </a:spcBef>
              <a:spcAft>
                <a:spcPts val="0"/>
              </a:spcAft>
              <a:buSzPts val="4500"/>
              <a:buChar char="■"/>
              <a:defRPr/>
            </a:lvl9pPr>
          </a:lstStyle>
          <a:p/>
        </p:txBody>
      </p:sp>
      <p:sp>
        <p:nvSpPr>
          <p:cNvPr id="204" name="Google Shape;204;g351e555f6fd_0_1136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0"/>
          <p:cNvSpPr/>
          <p:nvPr/>
        </p:nvSpPr>
        <p:spPr>
          <a:xfrm flipH="1" rot="10800000">
            <a:off x="0" y="5994600"/>
            <a:ext cx="27432000" cy="1229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0"/>
          <p:cNvSpPr/>
          <p:nvPr/>
        </p:nvSpPr>
        <p:spPr>
          <a:xfrm>
            <a:off x="0" y="5994667"/>
            <a:ext cx="27432000" cy="386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0"/>
          <p:cNvSpPr txBox="1"/>
          <p:nvPr>
            <p:ph type="title"/>
          </p:nvPr>
        </p:nvSpPr>
        <p:spPr>
          <a:xfrm>
            <a:off x="1415700" y="2626578"/>
            <a:ext cx="24666300" cy="27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291200" lIns="291200" spcFirstLastPara="1" rIns="291200" wrap="square" tIns="291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00"/>
              <a:buNone/>
              <a:defRPr/>
            </a:lvl9pPr>
          </a:lstStyle>
          <a:p/>
        </p:txBody>
      </p:sp>
      <p:sp>
        <p:nvSpPr>
          <p:cNvPr id="32" name="Google Shape;32;p40"/>
          <p:cNvSpPr txBox="1"/>
          <p:nvPr>
            <p:ph idx="1" type="body"/>
          </p:nvPr>
        </p:nvSpPr>
        <p:spPr>
          <a:xfrm>
            <a:off x="1415700" y="6823379"/>
            <a:ext cx="11999700" cy="9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>
            <a:lvl1pPr indent="-5143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Char char="●"/>
              <a:defRPr sz="4500"/>
            </a:lvl1pPr>
            <a:lvl2pPr indent="-469900" lvl="1" marL="9144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2pPr>
            <a:lvl3pPr indent="-469900" lvl="2" marL="13716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■"/>
              <a:defRPr sz="3800"/>
            </a:lvl3pPr>
            <a:lvl4pPr indent="-469900" lvl="3" marL="18288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●"/>
              <a:defRPr sz="3800"/>
            </a:lvl4pPr>
            <a:lvl5pPr indent="-469900" lvl="4" marL="22860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5pPr>
            <a:lvl6pPr indent="-469900" lvl="5" marL="27432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■"/>
              <a:defRPr sz="3800"/>
            </a:lvl6pPr>
            <a:lvl7pPr indent="-469900" lvl="6" marL="32004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●"/>
              <a:defRPr sz="3800"/>
            </a:lvl7pPr>
            <a:lvl8pPr indent="-469900" lvl="7" marL="36576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8pPr>
            <a:lvl9pPr indent="-469900" lvl="8" marL="4114800" algn="l">
              <a:lnSpc>
                <a:spcPct val="115000"/>
              </a:lnSpc>
              <a:spcBef>
                <a:spcPts val="5100"/>
              </a:spcBef>
              <a:spcAft>
                <a:spcPts val="5100"/>
              </a:spcAft>
              <a:buSzPts val="3800"/>
              <a:buChar char="■"/>
              <a:defRPr sz="3800"/>
            </a:lvl9pPr>
          </a:lstStyle>
          <a:p/>
        </p:txBody>
      </p:sp>
      <p:sp>
        <p:nvSpPr>
          <p:cNvPr id="33" name="Google Shape;33;p40"/>
          <p:cNvSpPr txBox="1"/>
          <p:nvPr>
            <p:ph idx="2" type="body"/>
          </p:nvPr>
        </p:nvSpPr>
        <p:spPr>
          <a:xfrm>
            <a:off x="14082750" y="6823379"/>
            <a:ext cx="11999700" cy="9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>
            <a:lvl1pPr indent="-5143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Char char="●"/>
              <a:defRPr sz="4500"/>
            </a:lvl1pPr>
            <a:lvl2pPr indent="-469900" lvl="1" marL="9144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2pPr>
            <a:lvl3pPr indent="-469900" lvl="2" marL="13716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■"/>
              <a:defRPr sz="3800"/>
            </a:lvl3pPr>
            <a:lvl4pPr indent="-469900" lvl="3" marL="18288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●"/>
              <a:defRPr sz="3800"/>
            </a:lvl4pPr>
            <a:lvl5pPr indent="-469900" lvl="4" marL="22860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5pPr>
            <a:lvl6pPr indent="-469900" lvl="5" marL="27432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■"/>
              <a:defRPr sz="3800"/>
            </a:lvl6pPr>
            <a:lvl7pPr indent="-469900" lvl="6" marL="32004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●"/>
              <a:defRPr sz="3800"/>
            </a:lvl7pPr>
            <a:lvl8pPr indent="-469900" lvl="7" marL="36576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8pPr>
            <a:lvl9pPr indent="-469900" lvl="8" marL="4114800" algn="l">
              <a:lnSpc>
                <a:spcPct val="115000"/>
              </a:lnSpc>
              <a:spcBef>
                <a:spcPts val="5100"/>
              </a:spcBef>
              <a:spcAft>
                <a:spcPts val="5100"/>
              </a:spcAft>
              <a:buSzPts val="3800"/>
              <a:buChar char="■"/>
              <a:defRPr sz="3800"/>
            </a:lvl9pPr>
          </a:lstStyle>
          <a:p/>
        </p:txBody>
      </p:sp>
      <p:sp>
        <p:nvSpPr>
          <p:cNvPr id="34" name="Google Shape;34;p40"/>
          <p:cNvSpPr txBox="1"/>
          <p:nvPr>
            <p:ph idx="12" type="sldNum"/>
          </p:nvPr>
        </p:nvSpPr>
        <p:spPr>
          <a:xfrm>
            <a:off x="25570624" y="16695549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" name="Google Shape;3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1e555f6fd_0_1140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1e555f6fd_0_1142"/>
          <p:cNvSpPr txBox="1"/>
          <p:nvPr>
            <p:ph type="title"/>
          </p:nvPr>
        </p:nvSpPr>
        <p:spPr>
          <a:xfrm>
            <a:off x="1886933" y="973667"/>
            <a:ext cx="23665500" cy="3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950" lIns="54950" spcFirstLastPara="1" rIns="54950" wrap="square" tIns="549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/>
            </a:lvl9pPr>
          </a:lstStyle>
          <a:p/>
        </p:txBody>
      </p:sp>
      <p:sp>
        <p:nvSpPr>
          <p:cNvPr id="209" name="Google Shape;209;g351e555f6fd_0_1142"/>
          <p:cNvSpPr txBox="1"/>
          <p:nvPr>
            <p:ph idx="1" type="body"/>
          </p:nvPr>
        </p:nvSpPr>
        <p:spPr>
          <a:xfrm>
            <a:off x="1886441" y="4868333"/>
            <a:ext cx="23666400" cy="11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900" lIns="109900" spcFirstLastPara="1" rIns="109900" wrap="square" tIns="109900">
            <a:noAutofit/>
          </a:bodyPr>
          <a:lstStyle>
            <a:lvl1pPr indent="-368300" lvl="0" marL="457200" algn="l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2200"/>
              <a:buChar char="●"/>
              <a:defRPr/>
            </a:lvl1pPr>
            <a:lvl2pPr indent="-368300" lvl="1" marL="914400" algn="l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2200"/>
              <a:buChar char="○"/>
              <a:defRPr/>
            </a:lvl2pPr>
            <a:lvl3pPr indent="-368300" lvl="2" marL="1371600" algn="l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2200"/>
              <a:buChar char="■"/>
              <a:defRPr/>
            </a:lvl3pPr>
            <a:lvl4pPr indent="-368300" lvl="3" marL="1828800" algn="l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2200"/>
              <a:buChar char="●"/>
              <a:defRPr/>
            </a:lvl4pPr>
            <a:lvl5pPr indent="-368300" lvl="4" marL="2286000" algn="l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2200"/>
              <a:buChar char="○"/>
              <a:defRPr/>
            </a:lvl5pPr>
            <a:lvl6pPr indent="-368300" lvl="5" marL="2743200" algn="l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2200"/>
              <a:buChar char="■"/>
              <a:defRPr/>
            </a:lvl6pPr>
            <a:lvl7pPr indent="-368300" lvl="6" marL="3200400" algn="l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2200"/>
              <a:buChar char="●"/>
              <a:defRPr/>
            </a:lvl7pPr>
            <a:lvl8pPr indent="-368300" lvl="7" marL="3657600" algn="l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2200"/>
              <a:buChar char="○"/>
              <a:defRPr/>
            </a:lvl8pPr>
            <a:lvl9pPr indent="-368300" lvl="8" marL="4114800" algn="l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7F7F7F"/>
              </a:buClr>
              <a:buSzPts val="2200"/>
              <a:buChar char="■"/>
              <a:defRPr/>
            </a:lvl9pPr>
          </a:lstStyle>
          <a:p/>
        </p:txBody>
      </p:sp>
      <p:sp>
        <p:nvSpPr>
          <p:cNvPr id="210" name="Google Shape;210;g351e555f6fd_0_1142"/>
          <p:cNvSpPr txBox="1"/>
          <p:nvPr>
            <p:ph idx="12" type="sldNum"/>
          </p:nvPr>
        </p:nvSpPr>
        <p:spPr>
          <a:xfrm>
            <a:off x="24909506" y="891048"/>
            <a:ext cx="7929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900" lIns="109900" spcFirstLastPara="1" rIns="109900" wrap="square" tIns="1099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5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5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5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5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5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5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5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5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5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g351e555f6fd_0_11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2800828" cy="2800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1"/>
          <p:cNvSpPr/>
          <p:nvPr/>
        </p:nvSpPr>
        <p:spPr>
          <a:xfrm flipH="1" rot="10800000">
            <a:off x="0" y="2334000"/>
            <a:ext cx="27432000" cy="159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1"/>
          <p:cNvSpPr/>
          <p:nvPr/>
        </p:nvSpPr>
        <p:spPr>
          <a:xfrm>
            <a:off x="0" y="2333689"/>
            <a:ext cx="27432000" cy="386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1"/>
          <p:cNvSpPr txBox="1"/>
          <p:nvPr>
            <p:ph type="title"/>
          </p:nvPr>
        </p:nvSpPr>
        <p:spPr>
          <a:xfrm>
            <a:off x="294750" y="58133"/>
            <a:ext cx="26479800" cy="21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/>
        </p:txBody>
      </p:sp>
      <p:sp>
        <p:nvSpPr>
          <p:cNvPr id="40" name="Google Shape;40;p41"/>
          <p:cNvSpPr txBox="1"/>
          <p:nvPr>
            <p:ph idx="12" type="sldNum"/>
          </p:nvPr>
        </p:nvSpPr>
        <p:spPr>
          <a:xfrm>
            <a:off x="25570624" y="16695549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" name="Google Shape;41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2"/>
          <p:cNvSpPr txBox="1"/>
          <p:nvPr/>
        </p:nvSpPr>
        <p:spPr>
          <a:xfrm flipH="1" rot="10800000">
            <a:off x="9829800" y="89"/>
            <a:ext cx="17602200" cy="1828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2"/>
          <p:cNvSpPr/>
          <p:nvPr/>
        </p:nvSpPr>
        <p:spPr>
          <a:xfrm rot="-5400000">
            <a:off x="848700" y="8981100"/>
            <a:ext cx="18288000" cy="325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2"/>
          <p:cNvSpPr txBox="1"/>
          <p:nvPr>
            <p:ph type="title"/>
          </p:nvPr>
        </p:nvSpPr>
        <p:spPr>
          <a:xfrm>
            <a:off x="678233" y="1272178"/>
            <a:ext cx="8424000" cy="33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291200" lIns="291200" spcFirstLastPara="1" rIns="291200" wrap="square" tIns="291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9pPr>
          </a:lstStyle>
          <a:p/>
        </p:txBody>
      </p:sp>
      <p:sp>
        <p:nvSpPr>
          <p:cNvPr id="46" name="Google Shape;46;p42"/>
          <p:cNvSpPr txBox="1"/>
          <p:nvPr>
            <p:ph idx="1" type="body"/>
          </p:nvPr>
        </p:nvSpPr>
        <p:spPr>
          <a:xfrm>
            <a:off x="678225" y="5211733"/>
            <a:ext cx="8424000" cy="112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>
            <a:lvl1pPr indent="-469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Char char="●"/>
              <a:defRPr sz="3800">
                <a:solidFill>
                  <a:schemeClr val="lt1"/>
                </a:solidFill>
              </a:defRPr>
            </a:lvl1pPr>
            <a:lvl2pPr indent="-469900" lvl="1" marL="9144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lt1"/>
              </a:buClr>
              <a:buSzPts val="3800"/>
              <a:buChar char="○"/>
              <a:defRPr sz="3800">
                <a:solidFill>
                  <a:schemeClr val="lt1"/>
                </a:solidFill>
              </a:defRPr>
            </a:lvl2pPr>
            <a:lvl3pPr indent="-469900" lvl="2" marL="13716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lt1"/>
              </a:buClr>
              <a:buSzPts val="3800"/>
              <a:buChar char="■"/>
              <a:defRPr sz="3800">
                <a:solidFill>
                  <a:schemeClr val="lt1"/>
                </a:solidFill>
              </a:defRPr>
            </a:lvl3pPr>
            <a:lvl4pPr indent="-469900" lvl="3" marL="18288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lt1"/>
              </a:buClr>
              <a:buSzPts val="3800"/>
              <a:buChar char="●"/>
              <a:defRPr sz="3800">
                <a:solidFill>
                  <a:schemeClr val="lt1"/>
                </a:solidFill>
              </a:defRPr>
            </a:lvl4pPr>
            <a:lvl5pPr indent="-469900" lvl="4" marL="22860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lt1"/>
              </a:buClr>
              <a:buSzPts val="3800"/>
              <a:buChar char="○"/>
              <a:defRPr sz="3800">
                <a:solidFill>
                  <a:schemeClr val="lt1"/>
                </a:solidFill>
              </a:defRPr>
            </a:lvl5pPr>
            <a:lvl6pPr indent="-469900" lvl="5" marL="27432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lt1"/>
              </a:buClr>
              <a:buSzPts val="3800"/>
              <a:buChar char="■"/>
              <a:defRPr sz="3800">
                <a:solidFill>
                  <a:schemeClr val="lt1"/>
                </a:solidFill>
              </a:defRPr>
            </a:lvl6pPr>
            <a:lvl7pPr indent="-469900" lvl="6" marL="32004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lt1"/>
              </a:buClr>
              <a:buSzPts val="3800"/>
              <a:buChar char="●"/>
              <a:defRPr sz="3800">
                <a:solidFill>
                  <a:schemeClr val="lt1"/>
                </a:solidFill>
              </a:defRPr>
            </a:lvl7pPr>
            <a:lvl8pPr indent="-469900" lvl="7" marL="36576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lt1"/>
              </a:buClr>
              <a:buSzPts val="3800"/>
              <a:buChar char="○"/>
              <a:defRPr sz="3800">
                <a:solidFill>
                  <a:schemeClr val="lt1"/>
                </a:solidFill>
              </a:defRPr>
            </a:lvl8pPr>
            <a:lvl9pPr indent="-469900" lvl="8" marL="4114800" algn="l">
              <a:lnSpc>
                <a:spcPct val="115000"/>
              </a:lnSpc>
              <a:spcBef>
                <a:spcPts val="5100"/>
              </a:spcBef>
              <a:spcAft>
                <a:spcPts val="5100"/>
              </a:spcAft>
              <a:buClr>
                <a:schemeClr val="lt1"/>
              </a:buClr>
              <a:buSzPts val="3800"/>
              <a:buChar char="■"/>
              <a:defRPr sz="3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42"/>
          <p:cNvSpPr txBox="1"/>
          <p:nvPr>
            <p:ph idx="12" type="sldNum"/>
          </p:nvPr>
        </p:nvSpPr>
        <p:spPr>
          <a:xfrm>
            <a:off x="25570624" y="16695549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" name="Google Shape;4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/>
          <p:nvPr>
            <p:ph type="title"/>
          </p:nvPr>
        </p:nvSpPr>
        <p:spPr>
          <a:xfrm>
            <a:off x="1470750" y="1736000"/>
            <a:ext cx="18681300" cy="145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100"/>
              <a:buNone/>
              <a:defRPr sz="19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100"/>
              <a:buNone/>
              <a:defRPr sz="19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100"/>
              <a:buNone/>
              <a:defRPr sz="19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100"/>
              <a:buNone/>
              <a:defRPr sz="19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100"/>
              <a:buNone/>
              <a:defRPr sz="19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100"/>
              <a:buNone/>
              <a:defRPr sz="19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100"/>
              <a:buNone/>
              <a:defRPr sz="19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100"/>
              <a:buNone/>
              <a:defRPr sz="19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100"/>
              <a:buNone/>
              <a:defRPr sz="19100"/>
            </a:lvl9pPr>
          </a:lstStyle>
          <a:p/>
        </p:txBody>
      </p:sp>
      <p:sp>
        <p:nvSpPr>
          <p:cNvPr id="51" name="Google Shape;51;p43"/>
          <p:cNvSpPr txBox="1"/>
          <p:nvPr>
            <p:ph idx="12" type="sldNum"/>
          </p:nvPr>
        </p:nvSpPr>
        <p:spPr>
          <a:xfrm>
            <a:off x="25570624" y="16695549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" name="Google Shape;5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4"/>
          <p:cNvSpPr/>
          <p:nvPr/>
        </p:nvSpPr>
        <p:spPr>
          <a:xfrm flipH="1">
            <a:off x="0" y="0"/>
            <a:ext cx="13716000" cy="1828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4"/>
          <p:cNvSpPr/>
          <p:nvPr/>
        </p:nvSpPr>
        <p:spPr>
          <a:xfrm rot="5400000">
            <a:off x="4410675" y="8982183"/>
            <a:ext cx="18285900" cy="325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4"/>
          <p:cNvSpPr txBox="1"/>
          <p:nvPr>
            <p:ph type="title"/>
          </p:nvPr>
        </p:nvSpPr>
        <p:spPr>
          <a:xfrm>
            <a:off x="796500" y="4384622"/>
            <a:ext cx="12135600" cy="52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291200" lIns="291200" spcFirstLastPara="1" rIns="291200" wrap="square" tIns="2912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400"/>
              <a:buNone/>
              <a:defRPr sz="13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400"/>
              <a:buNone/>
              <a:defRPr sz="13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400"/>
              <a:buNone/>
              <a:defRPr sz="13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400"/>
              <a:buNone/>
              <a:defRPr sz="13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400"/>
              <a:buNone/>
              <a:defRPr sz="13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400"/>
              <a:buNone/>
              <a:defRPr sz="13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400"/>
              <a:buNone/>
              <a:defRPr sz="13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400"/>
              <a:buNone/>
              <a:defRPr sz="13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400"/>
              <a:buNone/>
              <a:defRPr sz="13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44"/>
          <p:cNvSpPr txBox="1"/>
          <p:nvPr>
            <p:ph idx="1" type="subTitle"/>
          </p:nvPr>
        </p:nvSpPr>
        <p:spPr>
          <a:xfrm>
            <a:off x="796500" y="9882549"/>
            <a:ext cx="12135600" cy="4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58" name="Google Shape;58;p44"/>
          <p:cNvSpPr txBox="1"/>
          <p:nvPr>
            <p:ph idx="2" type="body"/>
          </p:nvPr>
        </p:nvSpPr>
        <p:spPr>
          <a:xfrm>
            <a:off x="14818500" y="2574933"/>
            <a:ext cx="11511000" cy="131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-590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Char char="●"/>
              <a:defRPr>
                <a:solidFill>
                  <a:schemeClr val="lt1"/>
                </a:solidFill>
              </a:defRPr>
            </a:lvl1pPr>
            <a:lvl2pPr indent="-514350" lvl="1" marL="9144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lt1"/>
              </a:buClr>
              <a:buSzPts val="4500"/>
              <a:buChar char="○"/>
              <a:defRPr>
                <a:solidFill>
                  <a:schemeClr val="lt1"/>
                </a:solidFill>
              </a:defRPr>
            </a:lvl2pPr>
            <a:lvl3pPr indent="-514350" lvl="2" marL="13716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lt1"/>
              </a:buClr>
              <a:buSzPts val="4500"/>
              <a:buChar char="■"/>
              <a:defRPr>
                <a:solidFill>
                  <a:schemeClr val="lt1"/>
                </a:solidFill>
              </a:defRPr>
            </a:lvl3pPr>
            <a:lvl4pPr indent="-514350" lvl="3" marL="18288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lt1"/>
              </a:buClr>
              <a:buSzPts val="4500"/>
              <a:buChar char="●"/>
              <a:defRPr>
                <a:solidFill>
                  <a:schemeClr val="lt1"/>
                </a:solidFill>
              </a:defRPr>
            </a:lvl4pPr>
            <a:lvl5pPr indent="-514350" lvl="4" marL="22860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lt1"/>
              </a:buClr>
              <a:buSzPts val="4500"/>
              <a:buChar char="○"/>
              <a:defRPr>
                <a:solidFill>
                  <a:schemeClr val="lt1"/>
                </a:solidFill>
              </a:defRPr>
            </a:lvl5pPr>
            <a:lvl6pPr indent="-514350" lvl="5" marL="27432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lt1"/>
              </a:buClr>
              <a:buSzPts val="4500"/>
              <a:buChar char="■"/>
              <a:defRPr>
                <a:solidFill>
                  <a:schemeClr val="lt1"/>
                </a:solidFill>
              </a:defRPr>
            </a:lvl6pPr>
            <a:lvl7pPr indent="-514350" lvl="6" marL="32004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lt1"/>
              </a:buClr>
              <a:buSzPts val="4500"/>
              <a:buChar char="●"/>
              <a:defRPr>
                <a:solidFill>
                  <a:schemeClr val="lt1"/>
                </a:solidFill>
              </a:defRPr>
            </a:lvl7pPr>
            <a:lvl8pPr indent="-514350" lvl="7" marL="365760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lt1"/>
              </a:buClr>
              <a:buSzPts val="4500"/>
              <a:buChar char="○"/>
              <a:defRPr>
                <a:solidFill>
                  <a:schemeClr val="lt1"/>
                </a:solidFill>
              </a:defRPr>
            </a:lvl8pPr>
            <a:lvl9pPr indent="-514350" lvl="8" marL="4114800" algn="l">
              <a:lnSpc>
                <a:spcPct val="115000"/>
              </a:lnSpc>
              <a:spcBef>
                <a:spcPts val="5100"/>
              </a:spcBef>
              <a:spcAft>
                <a:spcPts val="5100"/>
              </a:spcAft>
              <a:buClr>
                <a:schemeClr val="lt1"/>
              </a:buClr>
              <a:buSzPts val="4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44"/>
          <p:cNvSpPr txBox="1"/>
          <p:nvPr>
            <p:ph idx="12" type="sldNum"/>
          </p:nvPr>
        </p:nvSpPr>
        <p:spPr>
          <a:xfrm>
            <a:off x="25570624" y="16695549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5"/>
          <p:cNvSpPr txBox="1"/>
          <p:nvPr/>
        </p:nvSpPr>
        <p:spPr>
          <a:xfrm flipH="1" rot="10800000">
            <a:off x="0" y="33"/>
            <a:ext cx="27432000" cy="16696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5"/>
          <p:cNvSpPr/>
          <p:nvPr/>
        </p:nvSpPr>
        <p:spPr>
          <a:xfrm flipH="1" rot="10800000">
            <a:off x="0" y="16436422"/>
            <a:ext cx="27432000" cy="2634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5"/>
          <p:cNvSpPr txBox="1"/>
          <p:nvPr>
            <p:ph idx="1" type="body"/>
          </p:nvPr>
        </p:nvSpPr>
        <p:spPr>
          <a:xfrm>
            <a:off x="171450" y="16699822"/>
            <a:ext cx="25146000" cy="15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65" name="Google Shape;65;p45"/>
          <p:cNvSpPr txBox="1"/>
          <p:nvPr>
            <p:ph idx="12" type="sldNum"/>
          </p:nvPr>
        </p:nvSpPr>
        <p:spPr>
          <a:xfrm>
            <a:off x="25570624" y="16695549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" name="Google Shape;6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theme" Target="../theme/theme5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1415700" y="2626578"/>
            <a:ext cx="24666300" cy="27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291200" lIns="291200" spcFirstLastPara="1" rIns="291200" wrap="square" tIns="291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200"/>
              <a:buFont typeface="Roboto"/>
              <a:buNone/>
              <a:defRPr b="0" i="0" sz="10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200"/>
              <a:buFont typeface="Roboto"/>
              <a:buNone/>
              <a:defRPr b="0" i="0" sz="10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200"/>
              <a:buFont typeface="Roboto"/>
              <a:buNone/>
              <a:defRPr b="0" i="0" sz="10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200"/>
              <a:buFont typeface="Roboto"/>
              <a:buNone/>
              <a:defRPr b="0" i="0" sz="10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200"/>
              <a:buFont typeface="Roboto"/>
              <a:buNone/>
              <a:defRPr b="0" i="0" sz="10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200"/>
              <a:buFont typeface="Roboto"/>
              <a:buNone/>
              <a:defRPr b="0" i="0" sz="10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200"/>
              <a:buFont typeface="Roboto"/>
              <a:buNone/>
              <a:defRPr b="0" i="0" sz="10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200"/>
              <a:buFont typeface="Roboto"/>
              <a:buNone/>
              <a:defRPr b="0" i="0" sz="10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200"/>
              <a:buFont typeface="Roboto"/>
              <a:buNone/>
              <a:defRPr b="0" i="0" sz="10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1415700" y="6823378"/>
            <a:ext cx="24666300" cy="9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>
            <a:lvl1pPr indent="-590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700"/>
              <a:buFont typeface="Roboto"/>
              <a:buChar char="●"/>
              <a:defRPr b="0" i="0" sz="5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514350" lvl="1" marL="914400" marR="0" rtl="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Roboto"/>
              <a:buChar char="○"/>
              <a:defRPr b="0" i="0" sz="45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514350" lvl="2" marL="1371600" marR="0" rtl="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Roboto"/>
              <a:buChar char="■"/>
              <a:defRPr b="0" i="0" sz="45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514350" lvl="3" marL="1828800" marR="0" rtl="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Roboto"/>
              <a:buChar char="●"/>
              <a:defRPr b="0" i="0" sz="45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514350" lvl="4" marL="2286000" marR="0" rtl="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Roboto"/>
              <a:buChar char="○"/>
              <a:defRPr b="0" i="0" sz="45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514350" lvl="5" marL="2743200" marR="0" rtl="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Roboto"/>
              <a:buChar char="■"/>
              <a:defRPr b="0" i="0" sz="45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514350" lvl="6" marL="3200400" marR="0" rtl="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Roboto"/>
              <a:buChar char="●"/>
              <a:defRPr b="0" i="0" sz="45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514350" lvl="7" marL="3657600" marR="0" rtl="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Roboto"/>
              <a:buChar char="○"/>
              <a:defRPr b="0" i="0" sz="45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514350" lvl="8" marL="4114800" marR="0" rtl="0" algn="l">
              <a:lnSpc>
                <a:spcPct val="115000"/>
              </a:lnSpc>
              <a:spcBef>
                <a:spcPts val="5100"/>
              </a:spcBef>
              <a:spcAft>
                <a:spcPts val="5100"/>
              </a:spcAft>
              <a:buClr>
                <a:schemeClr val="lt2"/>
              </a:buClr>
              <a:buSzPts val="4500"/>
              <a:buFont typeface="Roboto"/>
              <a:buChar char="■"/>
              <a:defRPr b="0" i="0" sz="45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25570624" y="16695549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" name="Google Shape;9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935100" y="1582311"/>
            <a:ext cx="255618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b="0" i="0" sz="9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b="0" i="0" sz="9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b="0" i="0" sz="9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b="0" i="0" sz="9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b="0" i="0" sz="9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b="0" i="0" sz="9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b="0" i="0" sz="9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b="0" i="0" sz="9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b="0" i="0" sz="9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935100" y="4097689"/>
            <a:ext cx="25561800" cy="12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>
            <a:lvl1pPr indent="-590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Font typeface="Arial"/>
              <a:buChar char="●"/>
              <a:defRPr b="0" i="0" sz="5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14400" marR="0" rtl="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08000" lvl="2" marL="1371600" marR="0" rtl="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08000" lvl="3" marL="1828800" marR="0" rtl="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08000" lvl="4" marL="2286000" marR="0" rtl="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08000" lvl="5" marL="2743200" marR="0" rtl="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08000" lvl="6" marL="3200400" marR="0" rtl="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Char char="●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08000" lvl="7" marL="3657600" marR="0" rtl="0" algn="l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Char char="○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08000" lvl="8" marL="4114800" marR="0" rtl="0" algn="l">
              <a:lnSpc>
                <a:spcPct val="115000"/>
              </a:lnSpc>
              <a:spcBef>
                <a:spcPts val="5100"/>
              </a:spcBef>
              <a:spcAft>
                <a:spcPts val="5100"/>
              </a:spcAft>
              <a:buClr>
                <a:schemeClr val="dk2"/>
              </a:buClr>
              <a:buSzPts val="4400"/>
              <a:buFont typeface="Arial"/>
              <a:buChar char="■"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25417375" y="16580327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4112500" y="14968500"/>
            <a:ext cx="3319500" cy="3319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mc:AlternateContent>
    <mc:Choice Requires="p14">
      <p:transition p14:dur="0">
        <p:push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1e555f6fd_0_1097"/>
          <p:cNvSpPr txBox="1"/>
          <p:nvPr>
            <p:ph type="title"/>
          </p:nvPr>
        </p:nvSpPr>
        <p:spPr>
          <a:xfrm>
            <a:off x="935100" y="1582311"/>
            <a:ext cx="255618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None/>
              <a:defRPr sz="8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None/>
              <a:defRPr sz="8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None/>
              <a:defRPr sz="8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None/>
              <a:defRPr sz="8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None/>
              <a:defRPr sz="8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None/>
              <a:defRPr sz="8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None/>
              <a:defRPr sz="8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None/>
              <a:defRPr sz="8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None/>
              <a:defRPr sz="8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g351e555f6fd_0_1097"/>
          <p:cNvSpPr txBox="1"/>
          <p:nvPr>
            <p:ph idx="1" type="body"/>
          </p:nvPr>
        </p:nvSpPr>
        <p:spPr>
          <a:xfrm>
            <a:off x="935100" y="4097689"/>
            <a:ext cx="25561800" cy="12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rmAutofit/>
          </a:bodyPr>
          <a:lstStyle>
            <a:lvl1pPr indent="-590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Char char="●"/>
              <a:defRPr sz="5700">
                <a:solidFill>
                  <a:schemeClr val="dk2"/>
                </a:solidFill>
              </a:defRPr>
            </a:lvl1pPr>
            <a:lvl2pPr indent="-5143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Char char="○"/>
              <a:defRPr sz="4500">
                <a:solidFill>
                  <a:schemeClr val="dk2"/>
                </a:solidFill>
              </a:defRPr>
            </a:lvl2pPr>
            <a:lvl3pPr indent="-5143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Char char="■"/>
              <a:defRPr sz="4500">
                <a:solidFill>
                  <a:schemeClr val="dk2"/>
                </a:solidFill>
              </a:defRPr>
            </a:lvl3pPr>
            <a:lvl4pPr indent="-5143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Char char="●"/>
              <a:defRPr sz="4500">
                <a:solidFill>
                  <a:schemeClr val="dk2"/>
                </a:solidFill>
              </a:defRPr>
            </a:lvl4pPr>
            <a:lvl5pPr indent="-5143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Char char="○"/>
              <a:defRPr sz="4500">
                <a:solidFill>
                  <a:schemeClr val="dk2"/>
                </a:solidFill>
              </a:defRPr>
            </a:lvl5pPr>
            <a:lvl6pPr indent="-5143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Char char="■"/>
              <a:defRPr sz="4500">
                <a:solidFill>
                  <a:schemeClr val="dk2"/>
                </a:solidFill>
              </a:defRPr>
            </a:lvl6pPr>
            <a:lvl7pPr indent="-5143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Char char="●"/>
              <a:defRPr sz="4500">
                <a:solidFill>
                  <a:schemeClr val="dk2"/>
                </a:solidFill>
              </a:defRPr>
            </a:lvl7pPr>
            <a:lvl8pPr indent="-5143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Char char="○"/>
              <a:defRPr sz="4500">
                <a:solidFill>
                  <a:schemeClr val="dk2"/>
                </a:solidFill>
              </a:defRPr>
            </a:lvl8pPr>
            <a:lvl9pPr indent="-5143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Char char="■"/>
              <a:defRPr sz="4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5" name="Google Shape;165;g351e555f6fd_0_1097"/>
          <p:cNvSpPr txBox="1"/>
          <p:nvPr>
            <p:ph idx="12" type="sldNum"/>
          </p:nvPr>
        </p:nvSpPr>
        <p:spPr>
          <a:xfrm>
            <a:off x="25417373" y="16580326"/>
            <a:ext cx="16461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200" lIns="291200" spcFirstLastPara="1" rIns="291200" wrap="square" tIns="291200">
            <a:normAutofit/>
          </a:bodyPr>
          <a:lstStyle>
            <a:lvl1pPr lvl="0" algn="r">
              <a:buNone/>
              <a:defRPr sz="3200">
                <a:solidFill>
                  <a:schemeClr val="dk2"/>
                </a:solidFill>
              </a:defRPr>
            </a:lvl1pPr>
            <a:lvl2pPr lvl="1" algn="r">
              <a:buNone/>
              <a:defRPr sz="3200">
                <a:solidFill>
                  <a:schemeClr val="dk2"/>
                </a:solidFill>
              </a:defRPr>
            </a:lvl2pPr>
            <a:lvl3pPr lvl="2" algn="r">
              <a:buNone/>
              <a:defRPr sz="3200">
                <a:solidFill>
                  <a:schemeClr val="dk2"/>
                </a:solidFill>
              </a:defRPr>
            </a:lvl3pPr>
            <a:lvl4pPr lvl="3" algn="r">
              <a:buNone/>
              <a:defRPr sz="3200">
                <a:solidFill>
                  <a:schemeClr val="dk2"/>
                </a:solidFill>
              </a:defRPr>
            </a:lvl4pPr>
            <a:lvl5pPr lvl="4" algn="r">
              <a:buNone/>
              <a:defRPr sz="3200">
                <a:solidFill>
                  <a:schemeClr val="dk2"/>
                </a:solidFill>
              </a:defRPr>
            </a:lvl5pPr>
            <a:lvl6pPr lvl="5" algn="r">
              <a:buNone/>
              <a:defRPr sz="3200">
                <a:solidFill>
                  <a:schemeClr val="dk2"/>
                </a:solidFill>
              </a:defRPr>
            </a:lvl6pPr>
            <a:lvl7pPr lvl="6" algn="r">
              <a:buNone/>
              <a:defRPr sz="3200">
                <a:solidFill>
                  <a:schemeClr val="dk2"/>
                </a:solidFill>
              </a:defRPr>
            </a:lvl7pPr>
            <a:lvl8pPr lvl="7" algn="r">
              <a:buNone/>
              <a:defRPr sz="3200">
                <a:solidFill>
                  <a:schemeClr val="dk2"/>
                </a:solidFill>
              </a:defRPr>
            </a:lvl8pPr>
            <a:lvl9pPr lvl="8" algn="r">
              <a:buNone/>
              <a:defRPr sz="32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OmdenaAI/HOTOSM-Street-Level/tree/main" TargetMode="External"/><Relationship Id="rId4" Type="http://schemas.openxmlformats.org/officeDocument/2006/relationships/hyperlink" Target="https://drive.google.com/drive/u/0/folders/1iNncHZue7mn9HK_TrGQ8Vkqr7HxGtpPX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Relationship Id="rId6" Type="http://schemas.openxmlformats.org/officeDocument/2006/relationships/image" Target="../media/image10.png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"/>
          <p:cNvSpPr txBox="1"/>
          <p:nvPr>
            <p:ph type="ctrTitle"/>
          </p:nvPr>
        </p:nvSpPr>
        <p:spPr>
          <a:xfrm>
            <a:off x="1323975" y="5554125"/>
            <a:ext cx="26260500" cy="3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91200" lIns="291200" spcFirstLastPara="1" rIns="291200" wrap="square" tIns="291200">
            <a:noAutofit/>
          </a:bodyPr>
          <a:lstStyle/>
          <a:p>
            <a:pPr indent="0" lvl="0" marL="0" rtl="0" algn="l">
              <a:lnSpc>
                <a:spcPct val="106493"/>
              </a:lnSpc>
              <a:spcBef>
                <a:spcPts val="0"/>
              </a:spcBef>
              <a:spcAft>
                <a:spcPts val="0"/>
              </a:spcAft>
              <a:buSzPts val="4050"/>
              <a:buNone/>
            </a:pPr>
            <a:r>
              <a:rPr lang="en-US"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Street-Level Imagery Analysis</a:t>
            </a:r>
            <a:r>
              <a:rPr lang="en-US" sz="7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HOTOSM</a:t>
            </a:r>
            <a:endParaRPr sz="75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17" name="Google Shape;21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56450" y="14671900"/>
            <a:ext cx="3319500" cy="331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1"/>
          <p:cNvCxnSpPr/>
          <p:nvPr/>
        </p:nvCxnSpPr>
        <p:spPr>
          <a:xfrm flipH="1" rot="10800000">
            <a:off x="1627350" y="8558175"/>
            <a:ext cx="21845100" cy="1662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9" name="Google Shape;21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1125" y="957750"/>
            <a:ext cx="6974325" cy="184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"/>
          <p:cNvPicPr preferRelativeResize="0"/>
          <p:nvPr/>
        </p:nvPicPr>
        <p:blipFill rotWithShape="1">
          <a:blip r:embed="rId5">
            <a:alphaModFix/>
          </a:blip>
          <a:srcRect b="-53358" l="-5555" r="-5554" t="-53380"/>
          <a:stretch/>
        </p:blipFill>
        <p:spPr>
          <a:xfrm>
            <a:off x="21656850" y="-1550937"/>
            <a:ext cx="6104000" cy="686580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"/>
          <p:cNvSpPr txBox="1"/>
          <p:nvPr/>
        </p:nvSpPr>
        <p:spPr>
          <a:xfrm>
            <a:off x="1677125" y="10077350"/>
            <a:ext cx="247263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61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3"/>
              <a:buFont typeface="Arial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Automating the detection and classification of geospatial features like buildings, solar panels, and rooftop materials to enhance decision-making for humanitarian and climate actions.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139700" rtl="0" algn="l">
              <a:lnSpc>
                <a:spcPct val="118867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3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t/>
            </a:r>
            <a:endParaRPr b="0" i="0" sz="57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1"/>
          <p:cNvSpPr txBox="1"/>
          <p:nvPr/>
        </p:nvSpPr>
        <p:spPr>
          <a:xfrm>
            <a:off x="1677125" y="3603625"/>
            <a:ext cx="221514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Final Presentation</a:t>
            </a:r>
            <a:endParaRPr b="1" sz="111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"/>
          <p:cNvSpPr txBox="1"/>
          <p:nvPr/>
        </p:nvSpPr>
        <p:spPr>
          <a:xfrm>
            <a:off x="825500" y="16414750"/>
            <a:ext cx="91440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Date: 30/04/2025</a:t>
            </a:r>
            <a:endParaRPr sz="57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1e555f6fd_0_1147"/>
          <p:cNvSpPr/>
          <p:nvPr/>
        </p:nvSpPr>
        <p:spPr>
          <a:xfrm>
            <a:off x="-9" y="304808"/>
            <a:ext cx="506100" cy="2015100"/>
          </a:xfrm>
          <a:prstGeom prst="rect">
            <a:avLst/>
          </a:prstGeom>
          <a:solidFill>
            <a:srgbClr val="2C39B1"/>
          </a:solidFill>
          <a:ln>
            <a:noFill/>
          </a:ln>
        </p:spPr>
        <p:txBody>
          <a:bodyPr anchorCtr="0" anchor="ctr" bIns="109250" lIns="109250" spcFirstLastPara="1" rIns="109250" wrap="square" tIns="10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351e555f6fd_0_1147"/>
          <p:cNvSpPr txBox="1"/>
          <p:nvPr/>
        </p:nvSpPr>
        <p:spPr>
          <a:xfrm>
            <a:off x="684975" y="455100"/>
            <a:ext cx="228984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600" lIns="54600" spcFirstLastPara="1" rIns="54600" wrap="square" tIns="54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rPr b="1" i="0" lang="en-US" sz="6900" u="none" cap="none" strike="noStrik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Task 1: </a:t>
            </a:r>
            <a:r>
              <a:rPr b="1"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</a:t>
            </a:r>
            <a:endParaRPr b="1" i="0" sz="6900" u="none" cap="none" strike="noStrike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900"/>
              <a:buFont typeface="Montserrat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g351e555f6fd_0_1147"/>
          <p:cNvSpPr txBox="1"/>
          <p:nvPr/>
        </p:nvSpPr>
        <p:spPr>
          <a:xfrm>
            <a:off x="1717025" y="2319900"/>
            <a:ext cx="26395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50"/>
              <a:buFont typeface="Arial"/>
              <a:buNone/>
            </a:pPr>
            <a:r>
              <a:t/>
            </a:r>
            <a:endParaRPr b="0" i="0" sz="515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351e555f6fd_0_1147"/>
          <p:cNvSpPr txBox="1"/>
          <p:nvPr/>
        </p:nvSpPr>
        <p:spPr>
          <a:xfrm>
            <a:off x="1498875" y="2233425"/>
            <a:ext cx="22267200" cy="11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chemeClr val="dk2"/>
                </a:solidFill>
              </a:rPr>
              <a:t>Images are saved in the google drive- data folder.</a:t>
            </a:r>
            <a:endParaRPr sz="5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chemeClr val="dk2"/>
                </a:solidFill>
              </a:rPr>
              <a:t>Each downloaded instance contains images as well as metadata.</a:t>
            </a:r>
            <a:endParaRPr sz="5700">
              <a:solidFill>
                <a:schemeClr val="dk2"/>
              </a:solidFill>
            </a:endParaRPr>
          </a:p>
        </p:txBody>
      </p:sp>
      <p:pic>
        <p:nvPicPr>
          <p:cNvPr id="356" name="Google Shape;356;g351e555f6fd_0_1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75" y="5400500"/>
            <a:ext cx="19333874" cy="3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351e555f6fd_0_1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8050" y="9741375"/>
            <a:ext cx="16486024" cy="32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351e555f6fd_0_1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975" y="11590275"/>
            <a:ext cx="8410450" cy="63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g351e555f6fd_0_1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900" y="514150"/>
            <a:ext cx="17642675" cy="89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351e555f6fd_0_1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5350" y="10545100"/>
            <a:ext cx="12782550" cy="61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1e555f6fd_0_360"/>
          <p:cNvSpPr/>
          <p:nvPr/>
        </p:nvSpPr>
        <p:spPr>
          <a:xfrm>
            <a:off x="-9" y="304808"/>
            <a:ext cx="506100" cy="2015100"/>
          </a:xfrm>
          <a:prstGeom prst="rect">
            <a:avLst/>
          </a:prstGeom>
          <a:solidFill>
            <a:srgbClr val="2C39B1"/>
          </a:solidFill>
          <a:ln>
            <a:noFill/>
          </a:ln>
        </p:spPr>
        <p:txBody>
          <a:bodyPr anchorCtr="0" anchor="ctr" bIns="109250" lIns="109250" spcFirstLastPara="1" rIns="109250" wrap="square" tIns="10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351e555f6fd_0_360"/>
          <p:cNvSpPr txBox="1"/>
          <p:nvPr/>
        </p:nvSpPr>
        <p:spPr>
          <a:xfrm>
            <a:off x="684975" y="455100"/>
            <a:ext cx="228984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600" lIns="54600" spcFirstLastPara="1" rIns="54600" wrap="square" tIns="54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rPr b="1" i="0" lang="en-US" sz="6900" u="none" cap="none" strike="noStrik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Task </a:t>
            </a:r>
            <a:r>
              <a:rPr b="1"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i="0" lang="en-US" sz="6900" u="none" cap="none" strike="noStrik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: Labeling and Preprocessing</a:t>
            </a:r>
            <a:endParaRPr b="1" i="0" sz="6900" u="none" cap="none" strike="noStrike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900"/>
              <a:buFont typeface="Montserrat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g351e555f6fd_0_360"/>
          <p:cNvSpPr txBox="1"/>
          <p:nvPr/>
        </p:nvSpPr>
        <p:spPr>
          <a:xfrm>
            <a:off x="1717025" y="2319900"/>
            <a:ext cx="26395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50"/>
              <a:buFont typeface="Arial"/>
              <a:buNone/>
            </a:pPr>
            <a:r>
              <a:t/>
            </a:r>
            <a:endParaRPr b="0" i="0" sz="515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g351e555f6fd_0_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400" y="2017200"/>
            <a:ext cx="11354625" cy="1582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1e555f6fd_0_1166"/>
          <p:cNvSpPr/>
          <p:nvPr/>
        </p:nvSpPr>
        <p:spPr>
          <a:xfrm>
            <a:off x="-9" y="304808"/>
            <a:ext cx="506100" cy="2015100"/>
          </a:xfrm>
          <a:prstGeom prst="rect">
            <a:avLst/>
          </a:prstGeom>
          <a:solidFill>
            <a:srgbClr val="2C39B1"/>
          </a:solidFill>
          <a:ln>
            <a:noFill/>
          </a:ln>
        </p:spPr>
        <p:txBody>
          <a:bodyPr anchorCtr="0" anchor="ctr" bIns="109250" lIns="109250" spcFirstLastPara="1" rIns="109250" wrap="square" tIns="10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351e555f6fd_0_1166"/>
          <p:cNvSpPr txBox="1"/>
          <p:nvPr/>
        </p:nvSpPr>
        <p:spPr>
          <a:xfrm>
            <a:off x="684975" y="455100"/>
            <a:ext cx="228984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600" lIns="54600" spcFirstLastPara="1" rIns="54600" wrap="square" tIns="54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rPr b="1" i="0" lang="en-US" sz="6900" u="none" cap="none" strike="noStrik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Task </a:t>
            </a:r>
            <a:r>
              <a:rPr b="1"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i="0" lang="en-US" sz="6900" u="none" cap="none" strike="noStrik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: Labeling and Preprocessing</a:t>
            </a:r>
            <a:endParaRPr b="1" i="0" sz="6900" u="none" cap="none" strike="noStrike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900"/>
              <a:buFont typeface="Montserrat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g351e555f6fd_0_1166"/>
          <p:cNvSpPr txBox="1"/>
          <p:nvPr/>
        </p:nvSpPr>
        <p:spPr>
          <a:xfrm>
            <a:off x="1717025" y="2319900"/>
            <a:ext cx="26395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50"/>
              <a:buFont typeface="Arial"/>
              <a:buNone/>
            </a:pPr>
            <a:r>
              <a:t/>
            </a:r>
            <a:endParaRPr b="0" i="0" sz="515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g351e555f6fd_0_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25" y="6705400"/>
            <a:ext cx="27080725" cy="357289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351e555f6fd_0_1166"/>
          <p:cNvSpPr txBox="1"/>
          <p:nvPr/>
        </p:nvSpPr>
        <p:spPr>
          <a:xfrm>
            <a:off x="1418500" y="3278450"/>
            <a:ext cx="21302400" cy="47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90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AutoNum type="arabicPeriod"/>
            </a:pPr>
            <a:r>
              <a:rPr lang="en-US" sz="5700">
                <a:solidFill>
                  <a:schemeClr val="dk2"/>
                </a:solidFill>
              </a:rPr>
              <a:t>Around 1k images were annotated</a:t>
            </a:r>
            <a:endParaRPr sz="5700">
              <a:solidFill>
                <a:schemeClr val="dk2"/>
              </a:solidFill>
            </a:endParaRPr>
          </a:p>
          <a:p>
            <a:pPr indent="-590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AutoNum type="arabicPeriod"/>
            </a:pPr>
            <a:r>
              <a:rPr lang="en-US" sz="5700">
                <a:solidFill>
                  <a:schemeClr val="dk2"/>
                </a:solidFill>
              </a:rPr>
              <a:t>around 7 collaborators participated</a:t>
            </a:r>
            <a:endParaRPr sz="5700">
              <a:solidFill>
                <a:schemeClr val="dk2"/>
              </a:solidFill>
            </a:endParaRPr>
          </a:p>
          <a:p>
            <a:pPr indent="-590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AutoNum type="arabicPeriod"/>
            </a:pPr>
            <a:r>
              <a:rPr lang="en-US" sz="5700">
                <a:solidFill>
                  <a:schemeClr val="dk2"/>
                </a:solidFill>
              </a:rPr>
              <a:t>Total </a:t>
            </a:r>
            <a:r>
              <a:rPr lang="en-US" sz="5700">
                <a:solidFill>
                  <a:schemeClr val="dk2"/>
                </a:solidFill>
              </a:rPr>
              <a:t>annotation</a:t>
            </a:r>
            <a:r>
              <a:rPr lang="en-US" sz="5700">
                <a:solidFill>
                  <a:schemeClr val="dk2"/>
                </a:solidFill>
              </a:rPr>
              <a:t> process took around 69h.</a:t>
            </a:r>
            <a:endParaRPr sz="5700">
              <a:solidFill>
                <a:schemeClr val="dk2"/>
              </a:solidFill>
            </a:endParaRPr>
          </a:p>
        </p:txBody>
      </p:sp>
      <p:pic>
        <p:nvPicPr>
          <p:cNvPr id="382" name="Google Shape;382;g351e555f6fd_0_1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75" y="10470901"/>
            <a:ext cx="22898401" cy="7471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0a5c139d4_0_7"/>
          <p:cNvSpPr/>
          <p:nvPr/>
        </p:nvSpPr>
        <p:spPr>
          <a:xfrm>
            <a:off x="-9" y="304808"/>
            <a:ext cx="506100" cy="2015100"/>
          </a:xfrm>
          <a:prstGeom prst="rect">
            <a:avLst/>
          </a:prstGeom>
          <a:solidFill>
            <a:srgbClr val="2C39B1"/>
          </a:solidFill>
          <a:ln>
            <a:noFill/>
          </a:ln>
        </p:spPr>
        <p:txBody>
          <a:bodyPr anchorCtr="0" anchor="ctr" bIns="109250" lIns="109250" spcFirstLastPara="1" rIns="109250" wrap="square" tIns="10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340a5c139d4_0_7"/>
          <p:cNvSpPr txBox="1"/>
          <p:nvPr/>
        </p:nvSpPr>
        <p:spPr>
          <a:xfrm>
            <a:off x="684975" y="455100"/>
            <a:ext cx="261738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600" lIns="54600" spcFirstLastPara="1" rIns="54600" wrap="square" tIns="54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rPr b="1" i="0" lang="en-US" sz="6900" u="none" cap="none" strike="noStrik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Task </a:t>
            </a:r>
            <a:r>
              <a:rPr b="1"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i="0" lang="en-US" sz="6900" u="none" cap="none" strike="noStrik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: Labeling and Preprocessing</a:t>
            </a:r>
            <a:endParaRPr b="1" i="0" sz="6900" u="none" cap="none" strike="noStrike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900"/>
              <a:buFont typeface="Montserrat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Annotations - Roads </a:t>
            </a:r>
            <a:endParaRPr b="0" i="0" sz="6000" u="none" cap="none" strike="noStrike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9" name="Google Shape;389;g340a5c139d4_0_7" title="image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3338850"/>
            <a:ext cx="26403299" cy="10646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40a5c139d4_0_0"/>
          <p:cNvSpPr/>
          <p:nvPr/>
        </p:nvSpPr>
        <p:spPr>
          <a:xfrm>
            <a:off x="-9" y="304808"/>
            <a:ext cx="506100" cy="2015100"/>
          </a:xfrm>
          <a:prstGeom prst="rect">
            <a:avLst/>
          </a:prstGeom>
          <a:solidFill>
            <a:srgbClr val="2C39B1"/>
          </a:solidFill>
          <a:ln>
            <a:noFill/>
          </a:ln>
        </p:spPr>
        <p:txBody>
          <a:bodyPr anchorCtr="0" anchor="ctr" bIns="109250" lIns="109250" spcFirstLastPara="1" rIns="109250" wrap="square" tIns="10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340a5c139d4_0_0"/>
          <p:cNvSpPr txBox="1"/>
          <p:nvPr/>
        </p:nvSpPr>
        <p:spPr>
          <a:xfrm>
            <a:off x="684975" y="455100"/>
            <a:ext cx="280662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600" lIns="54600" spcFirstLastPara="1" rIns="54600" wrap="square" tIns="54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rPr b="1" i="0" lang="en-US" sz="6900" u="none" cap="none" strike="noStrik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Task </a:t>
            </a:r>
            <a:r>
              <a:rPr b="1"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i="0" lang="en-US" sz="6900" u="none" cap="none" strike="noStrik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: Labeling and Preprocessing</a:t>
            </a:r>
            <a:endParaRPr b="1" i="0" sz="6900" u="none" cap="none" strike="noStrike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900"/>
              <a:buFont typeface="Montserrat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Annotations - Buildings </a:t>
            </a:r>
            <a:endParaRPr b="0" i="0" sz="6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g340a5c139d4_0_0"/>
          <p:cNvSpPr txBox="1"/>
          <p:nvPr/>
        </p:nvSpPr>
        <p:spPr>
          <a:xfrm>
            <a:off x="1717025" y="2319900"/>
            <a:ext cx="26395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50"/>
              <a:buFont typeface="Arial"/>
              <a:buNone/>
            </a:pPr>
            <a:r>
              <a:t/>
            </a:r>
            <a:endParaRPr b="0" i="0" sz="515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g340a5c139d4_0_0" title="image (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75" y="2626750"/>
            <a:ext cx="23898996" cy="1483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g351e555f6fd_0_1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00" y="2845350"/>
            <a:ext cx="27431998" cy="12185643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351e555f6fd_0_1175"/>
          <p:cNvSpPr txBox="1"/>
          <p:nvPr/>
        </p:nvSpPr>
        <p:spPr>
          <a:xfrm>
            <a:off x="192600" y="455550"/>
            <a:ext cx="12017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chemeClr val="dk2"/>
                </a:solidFill>
              </a:rPr>
              <a:t>Annotation Example on Labelbox</a:t>
            </a:r>
            <a:endParaRPr sz="5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1e555f6fd_0_1182"/>
          <p:cNvSpPr/>
          <p:nvPr/>
        </p:nvSpPr>
        <p:spPr>
          <a:xfrm>
            <a:off x="-9" y="304808"/>
            <a:ext cx="506100" cy="2015100"/>
          </a:xfrm>
          <a:prstGeom prst="rect">
            <a:avLst/>
          </a:prstGeom>
          <a:solidFill>
            <a:srgbClr val="2C39B1"/>
          </a:solidFill>
          <a:ln>
            <a:noFill/>
          </a:ln>
        </p:spPr>
        <p:txBody>
          <a:bodyPr anchorCtr="0" anchor="ctr" bIns="109250" lIns="109250" spcFirstLastPara="1" rIns="109250" wrap="square" tIns="10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351e555f6fd_0_1182"/>
          <p:cNvSpPr txBox="1"/>
          <p:nvPr/>
        </p:nvSpPr>
        <p:spPr>
          <a:xfrm>
            <a:off x="684975" y="455100"/>
            <a:ext cx="228984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600" lIns="54600" spcFirstLastPara="1" rIns="54600" wrap="square" tIns="54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rPr b="1" i="0" lang="en-US" sz="6900" u="none" cap="none" strike="noStrik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Task </a:t>
            </a:r>
            <a:r>
              <a:rPr b="1"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i="0" lang="en-US" sz="6900" u="none" cap="none" strike="noStrik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  <a:endParaRPr b="1" i="0" sz="6900" u="none" cap="none" strike="noStrike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900"/>
              <a:buFont typeface="Montserrat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g351e555f6fd_0_1182"/>
          <p:cNvSpPr txBox="1"/>
          <p:nvPr/>
        </p:nvSpPr>
        <p:spPr>
          <a:xfrm>
            <a:off x="1717025" y="2319900"/>
            <a:ext cx="26395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50"/>
              <a:buFont typeface="Arial"/>
              <a:buNone/>
            </a:pPr>
            <a:r>
              <a:t/>
            </a:r>
            <a:endParaRPr b="0" i="0" sz="515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g351e555f6fd_0_1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49700"/>
            <a:ext cx="27279601" cy="9502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1e555f6fd_0_1190"/>
          <p:cNvSpPr/>
          <p:nvPr/>
        </p:nvSpPr>
        <p:spPr>
          <a:xfrm>
            <a:off x="-9" y="304808"/>
            <a:ext cx="506100" cy="2015100"/>
          </a:xfrm>
          <a:prstGeom prst="rect">
            <a:avLst/>
          </a:prstGeom>
          <a:solidFill>
            <a:srgbClr val="2C39B1"/>
          </a:solidFill>
          <a:ln>
            <a:noFill/>
          </a:ln>
        </p:spPr>
        <p:txBody>
          <a:bodyPr anchorCtr="0" anchor="ctr" bIns="109250" lIns="109250" spcFirstLastPara="1" rIns="109250" wrap="square" tIns="10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351e555f6fd_0_1190"/>
          <p:cNvSpPr txBox="1"/>
          <p:nvPr/>
        </p:nvSpPr>
        <p:spPr>
          <a:xfrm>
            <a:off x="780225" y="757800"/>
            <a:ext cx="228984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600" lIns="54600" spcFirstLastPara="1" rIns="54600" wrap="square" tIns="54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rPr b="1" i="0" lang="en-US" sz="6900" u="none" cap="none" strike="noStrik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Task </a:t>
            </a:r>
            <a:r>
              <a:rPr b="1"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i="0" lang="en-US" sz="6900" u="none" cap="none" strike="noStrik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  <a:endParaRPr b="1" sz="6900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rPr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Examples</a:t>
            </a:r>
            <a:endParaRPr sz="6900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900"/>
              <a:buFont typeface="Montserrat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g351e555f6fd_0_1190"/>
          <p:cNvSpPr txBox="1"/>
          <p:nvPr/>
        </p:nvSpPr>
        <p:spPr>
          <a:xfrm>
            <a:off x="1717025" y="2319900"/>
            <a:ext cx="26395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50"/>
              <a:buFont typeface="Arial"/>
              <a:buNone/>
            </a:pPr>
            <a:r>
              <a:t/>
            </a:r>
            <a:endParaRPr b="0" i="0" sz="515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351e555f6fd_0_1190"/>
          <p:cNvSpPr txBox="1"/>
          <p:nvPr/>
        </p:nvSpPr>
        <p:spPr>
          <a:xfrm>
            <a:off x="1158875" y="3079750"/>
            <a:ext cx="24955500" cy="114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90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AutoNum type="arabicPeriod"/>
            </a:pPr>
            <a:r>
              <a:rPr lang="en-US" sz="5700">
                <a:solidFill>
                  <a:schemeClr val="dk2"/>
                </a:solidFill>
              </a:rPr>
              <a:t>MobileNet</a:t>
            </a:r>
            <a:endParaRPr sz="5700">
              <a:solidFill>
                <a:schemeClr val="dk2"/>
              </a:solidFill>
            </a:endParaRPr>
          </a:p>
        </p:txBody>
      </p:sp>
      <p:pic>
        <p:nvPicPr>
          <p:cNvPr id="420" name="Google Shape;420;g351e555f6fd_0_1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00" y="4988625"/>
            <a:ext cx="26925901" cy="9871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1e555f6fd_2_3"/>
          <p:cNvSpPr/>
          <p:nvPr/>
        </p:nvSpPr>
        <p:spPr>
          <a:xfrm>
            <a:off x="-9" y="304808"/>
            <a:ext cx="506100" cy="2015100"/>
          </a:xfrm>
          <a:prstGeom prst="rect">
            <a:avLst/>
          </a:prstGeom>
          <a:solidFill>
            <a:srgbClr val="2C39B1"/>
          </a:solidFill>
          <a:ln>
            <a:noFill/>
          </a:ln>
        </p:spPr>
        <p:txBody>
          <a:bodyPr anchorCtr="0" anchor="ctr" bIns="109250" lIns="109250" spcFirstLastPara="1" rIns="109250" wrap="square" tIns="10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351e555f6fd_2_3"/>
          <p:cNvSpPr txBox="1"/>
          <p:nvPr/>
        </p:nvSpPr>
        <p:spPr>
          <a:xfrm>
            <a:off x="780225" y="757800"/>
            <a:ext cx="228984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600" lIns="54600" spcFirstLastPara="1" rIns="54600" wrap="square" tIns="54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rPr b="1" i="0" lang="en-US" sz="6900" u="none" cap="none" strike="noStrik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Task </a:t>
            </a:r>
            <a:r>
              <a:rPr b="1"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i="0" lang="en-US" sz="6900" u="none" cap="none" strike="noStrik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  <a:endParaRPr b="1" sz="6900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rPr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Examples</a:t>
            </a:r>
            <a:endParaRPr sz="6900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900"/>
              <a:buFont typeface="Montserrat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g351e555f6fd_2_3"/>
          <p:cNvSpPr txBox="1"/>
          <p:nvPr/>
        </p:nvSpPr>
        <p:spPr>
          <a:xfrm>
            <a:off x="1717025" y="2319900"/>
            <a:ext cx="26395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50"/>
              <a:buFont typeface="Arial"/>
              <a:buNone/>
            </a:pPr>
            <a:r>
              <a:t/>
            </a:r>
            <a:endParaRPr b="0" i="0" sz="515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351e555f6fd_2_3"/>
          <p:cNvSpPr txBox="1"/>
          <p:nvPr/>
        </p:nvSpPr>
        <p:spPr>
          <a:xfrm>
            <a:off x="1158875" y="3079750"/>
            <a:ext cx="24955500" cy="114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chemeClr val="dk2"/>
                </a:solidFill>
              </a:rPr>
              <a:t>2. </a:t>
            </a:r>
            <a:r>
              <a:rPr lang="en-US" sz="5700">
                <a:solidFill>
                  <a:schemeClr val="dk1"/>
                </a:solidFill>
              </a:rPr>
              <a:t>deeplabv3 + Resnet50</a:t>
            </a:r>
            <a:endParaRPr sz="5700">
              <a:solidFill>
                <a:schemeClr val="dk2"/>
              </a:solidFill>
            </a:endParaRPr>
          </a:p>
        </p:txBody>
      </p:sp>
      <p:pic>
        <p:nvPicPr>
          <p:cNvPr id="429" name="Google Shape;429;g351e555f6fd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26463"/>
            <a:ext cx="26938099" cy="40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1e555f6fd_0_522"/>
          <p:cNvSpPr txBox="1"/>
          <p:nvPr>
            <p:ph idx="12" type="sldNum"/>
          </p:nvPr>
        </p:nvSpPr>
        <p:spPr>
          <a:xfrm>
            <a:off x="24909506" y="891048"/>
            <a:ext cx="792900" cy="971700"/>
          </a:xfrm>
          <a:prstGeom prst="rect">
            <a:avLst/>
          </a:prstGeom>
        </p:spPr>
        <p:txBody>
          <a:bodyPr anchorCtr="0" anchor="t" bIns="109900" lIns="109900" spcFirstLastPara="1" rIns="109900" wrap="square" tIns="10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500"/>
              <a:buFont typeface="Lato Light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351e555f6fd_0_522"/>
          <p:cNvSpPr/>
          <p:nvPr/>
        </p:nvSpPr>
        <p:spPr>
          <a:xfrm>
            <a:off x="-9" y="304808"/>
            <a:ext cx="506700" cy="2014800"/>
          </a:xfrm>
          <a:prstGeom prst="rect">
            <a:avLst/>
          </a:prstGeom>
          <a:solidFill>
            <a:srgbClr val="2C39B1"/>
          </a:solidFill>
          <a:ln>
            <a:noFill/>
          </a:ln>
        </p:spPr>
        <p:txBody>
          <a:bodyPr anchorCtr="0" anchor="ctr" bIns="109975" lIns="109975" spcFirstLastPara="1" rIns="109975" wrap="square" tIns="109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351e555f6fd_0_522"/>
          <p:cNvSpPr txBox="1"/>
          <p:nvPr/>
        </p:nvSpPr>
        <p:spPr>
          <a:xfrm>
            <a:off x="761175" y="607500"/>
            <a:ext cx="25920000" cy="15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950" lIns="54950" spcFirstLastPara="1" rIns="54950" wrap="square" tIns="54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Montserrat"/>
              <a:buNone/>
            </a:pPr>
            <a:r>
              <a:t/>
            </a:r>
            <a:endParaRPr b="1" sz="7000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Montserrat"/>
              <a:buNone/>
            </a:pPr>
            <a:r>
              <a:rPr b="1" lang="en-US" sz="70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Objective</a:t>
            </a:r>
            <a:endParaRPr b="1" sz="7000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Montserrat"/>
              <a:buNone/>
            </a:pPr>
            <a:r>
              <a:t/>
            </a:r>
            <a:endParaRPr b="0" i="0" sz="6100" u="none" cap="none" strike="noStrike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g351e555f6fd_0_522"/>
          <p:cNvSpPr txBox="1"/>
          <p:nvPr/>
        </p:nvSpPr>
        <p:spPr>
          <a:xfrm>
            <a:off x="969525" y="4094556"/>
            <a:ext cx="23940000" cy="115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218425" lIns="218425" spcFirstLastPara="1" rIns="218425" wrap="square" tIns="218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Development of AI tool </a:t>
            </a:r>
            <a:r>
              <a:rPr lang="en-US" sz="51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to</a:t>
            </a:r>
            <a:r>
              <a:rPr lang="en-US" sz="3500">
                <a:solidFill>
                  <a:srgbClr val="434343"/>
                </a:solidFill>
              </a:rPr>
              <a:t> </a:t>
            </a:r>
            <a:r>
              <a:rPr lang="en-US" sz="51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develop a proof of concept (POC) that demonstrates the capability to Automate the detection and classification of geospatial features like buildings, solar panels, and rooftop materials to enhance decision-making for humanitarian and climate actions.</a:t>
            </a:r>
            <a:endParaRPr sz="51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092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Use Case: </a:t>
            </a:r>
            <a:endParaRPr b="1" sz="51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Street-level imagery offers a wealth of information that can aid urban planners, policymakers, and disaster response teams. However, manually analyzing such data is time-intensive, prone to errors, and challenging to scale. Automating this process can improve the precision, efficiency, and consistency of insights generated from street-level imagery.</a:t>
            </a:r>
            <a:endParaRPr sz="35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t/>
            </a:r>
            <a:endParaRPr sz="35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51e555f6fd_2_11"/>
          <p:cNvSpPr/>
          <p:nvPr/>
        </p:nvSpPr>
        <p:spPr>
          <a:xfrm>
            <a:off x="-9" y="304808"/>
            <a:ext cx="506100" cy="2015100"/>
          </a:xfrm>
          <a:prstGeom prst="rect">
            <a:avLst/>
          </a:prstGeom>
          <a:solidFill>
            <a:srgbClr val="2C39B1"/>
          </a:solidFill>
          <a:ln>
            <a:noFill/>
          </a:ln>
        </p:spPr>
        <p:txBody>
          <a:bodyPr anchorCtr="0" anchor="ctr" bIns="109250" lIns="109250" spcFirstLastPara="1" rIns="109250" wrap="square" tIns="10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351e555f6fd_2_11"/>
          <p:cNvSpPr txBox="1"/>
          <p:nvPr/>
        </p:nvSpPr>
        <p:spPr>
          <a:xfrm>
            <a:off x="780225" y="757800"/>
            <a:ext cx="228984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600" lIns="54600" spcFirstLastPara="1" rIns="54600" wrap="square" tIns="54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rPr b="1" i="0" lang="en-US" sz="6900" u="none" cap="none" strike="noStrik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Task </a:t>
            </a:r>
            <a:r>
              <a:rPr b="1"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i="0" lang="en-US" sz="6900" u="none" cap="none" strike="noStrik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  <a:endParaRPr b="1" sz="6900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rPr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Examples</a:t>
            </a:r>
            <a:endParaRPr sz="6900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900"/>
              <a:buFont typeface="Montserrat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g351e555f6fd_2_11"/>
          <p:cNvSpPr txBox="1"/>
          <p:nvPr/>
        </p:nvSpPr>
        <p:spPr>
          <a:xfrm>
            <a:off x="1717025" y="2319900"/>
            <a:ext cx="26395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50"/>
              <a:buFont typeface="Arial"/>
              <a:buNone/>
            </a:pPr>
            <a:r>
              <a:t/>
            </a:r>
            <a:endParaRPr b="0" i="0" sz="515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351e555f6fd_2_11"/>
          <p:cNvSpPr txBox="1"/>
          <p:nvPr/>
        </p:nvSpPr>
        <p:spPr>
          <a:xfrm>
            <a:off x="1158875" y="3079750"/>
            <a:ext cx="24955500" cy="114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chemeClr val="dk2"/>
                </a:solidFill>
              </a:rPr>
              <a:t>3. UNet</a:t>
            </a:r>
            <a:endParaRPr sz="5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>
              <a:solidFill>
                <a:schemeClr val="dk2"/>
              </a:solidFill>
            </a:endParaRPr>
          </a:p>
        </p:txBody>
      </p:sp>
      <p:pic>
        <p:nvPicPr>
          <p:cNvPr id="438" name="Google Shape;438;g351e555f6fd_2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9300" y="3079750"/>
            <a:ext cx="19277790" cy="20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351e555f6fd_2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00" y="6237825"/>
            <a:ext cx="24955499" cy="7735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351e555f6f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50" y="237075"/>
            <a:ext cx="26021550" cy="825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351e555f6fd_2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747975"/>
            <a:ext cx="24501065" cy="77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51e555f6fd_2_39"/>
          <p:cNvSpPr/>
          <p:nvPr/>
        </p:nvSpPr>
        <p:spPr>
          <a:xfrm>
            <a:off x="-9" y="304808"/>
            <a:ext cx="506100" cy="2015100"/>
          </a:xfrm>
          <a:prstGeom prst="rect">
            <a:avLst/>
          </a:prstGeom>
          <a:solidFill>
            <a:srgbClr val="2C39B1"/>
          </a:solidFill>
          <a:ln>
            <a:noFill/>
          </a:ln>
        </p:spPr>
        <p:txBody>
          <a:bodyPr anchorCtr="0" anchor="ctr" bIns="109250" lIns="109250" spcFirstLastPara="1" rIns="109250" wrap="square" tIns="10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351e555f6fd_2_39"/>
          <p:cNvSpPr txBox="1"/>
          <p:nvPr/>
        </p:nvSpPr>
        <p:spPr>
          <a:xfrm>
            <a:off x="780225" y="757800"/>
            <a:ext cx="228984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600" lIns="54600" spcFirstLastPara="1" rIns="54600" wrap="square" tIns="54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rPr b="1" i="0" lang="en-US" sz="6900" u="none" cap="none" strike="noStrik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Task </a:t>
            </a:r>
            <a:r>
              <a:rPr b="1"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i="0" lang="en-US" sz="6900" u="none" cap="none" strike="noStrik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  <a:endParaRPr b="1" sz="6900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rPr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Examples</a:t>
            </a:r>
            <a:endParaRPr sz="6900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900"/>
              <a:buFont typeface="Montserrat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g351e555f6fd_2_39"/>
          <p:cNvSpPr txBox="1"/>
          <p:nvPr/>
        </p:nvSpPr>
        <p:spPr>
          <a:xfrm>
            <a:off x="1717025" y="2319900"/>
            <a:ext cx="26395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50"/>
              <a:buFont typeface="Arial"/>
              <a:buNone/>
            </a:pPr>
            <a:r>
              <a:t/>
            </a:r>
            <a:endParaRPr b="0" i="0" sz="515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351e555f6fd_2_39"/>
          <p:cNvSpPr txBox="1"/>
          <p:nvPr/>
        </p:nvSpPr>
        <p:spPr>
          <a:xfrm>
            <a:off x="1158875" y="3079750"/>
            <a:ext cx="24955500" cy="114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chemeClr val="dk2"/>
                </a:solidFill>
              </a:rPr>
              <a:t>4. SegFormer</a:t>
            </a:r>
            <a:endParaRPr sz="5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>
              <a:solidFill>
                <a:schemeClr val="dk2"/>
              </a:solidFill>
            </a:endParaRPr>
          </a:p>
        </p:txBody>
      </p:sp>
      <p:pic>
        <p:nvPicPr>
          <p:cNvPr id="454" name="Google Shape;454;g351e555f6fd_2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13" y="5223825"/>
            <a:ext cx="26589025" cy="78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1e555f6fd_2_50"/>
          <p:cNvSpPr/>
          <p:nvPr/>
        </p:nvSpPr>
        <p:spPr>
          <a:xfrm>
            <a:off x="-9" y="304808"/>
            <a:ext cx="506100" cy="2015100"/>
          </a:xfrm>
          <a:prstGeom prst="rect">
            <a:avLst/>
          </a:prstGeom>
          <a:solidFill>
            <a:srgbClr val="2C39B1"/>
          </a:solidFill>
          <a:ln>
            <a:noFill/>
          </a:ln>
        </p:spPr>
        <p:txBody>
          <a:bodyPr anchorCtr="0" anchor="ctr" bIns="109250" lIns="109250" spcFirstLastPara="1" rIns="109250" wrap="square" tIns="10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351e555f6fd_2_50"/>
          <p:cNvSpPr txBox="1"/>
          <p:nvPr/>
        </p:nvSpPr>
        <p:spPr>
          <a:xfrm>
            <a:off x="780225" y="757800"/>
            <a:ext cx="228984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600" lIns="54600" spcFirstLastPara="1" rIns="54600" wrap="square" tIns="54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rPr b="1" i="0" lang="en-US" sz="6900" u="none" cap="none" strike="noStrik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Task </a:t>
            </a:r>
            <a:r>
              <a:rPr b="1"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i="0" lang="en-US" sz="6900" u="none" cap="none" strike="noStrik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  <a:endParaRPr b="1" sz="6900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rPr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Examples</a:t>
            </a:r>
            <a:endParaRPr sz="6900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900"/>
              <a:buFont typeface="Montserrat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g351e555f6fd_2_50"/>
          <p:cNvSpPr txBox="1"/>
          <p:nvPr/>
        </p:nvSpPr>
        <p:spPr>
          <a:xfrm>
            <a:off x="1717025" y="2319900"/>
            <a:ext cx="26395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50"/>
              <a:buFont typeface="Arial"/>
              <a:buNone/>
            </a:pPr>
            <a:r>
              <a:t/>
            </a:r>
            <a:endParaRPr b="0" i="0" sz="515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g351e555f6fd_2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108401"/>
            <a:ext cx="23112699" cy="81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351e555f6fd_2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00" y="10895850"/>
            <a:ext cx="23112699" cy="6518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51e555f6fd_3_8"/>
          <p:cNvSpPr txBox="1"/>
          <p:nvPr/>
        </p:nvSpPr>
        <p:spPr>
          <a:xfrm>
            <a:off x="684975" y="455100"/>
            <a:ext cx="228984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600" lIns="54600" spcFirstLastPara="1" rIns="54600" wrap="square" tIns="54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rPr b="1"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Opportunities identified</a:t>
            </a:r>
            <a:endParaRPr b="1" sz="6900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g351e555f6fd_3_8"/>
          <p:cNvSpPr/>
          <p:nvPr/>
        </p:nvSpPr>
        <p:spPr>
          <a:xfrm>
            <a:off x="-9" y="304808"/>
            <a:ext cx="506100" cy="2015100"/>
          </a:xfrm>
          <a:prstGeom prst="rect">
            <a:avLst/>
          </a:prstGeom>
          <a:solidFill>
            <a:srgbClr val="2C39B1"/>
          </a:solidFill>
          <a:ln>
            <a:noFill/>
          </a:ln>
        </p:spPr>
        <p:txBody>
          <a:bodyPr anchorCtr="0" anchor="ctr" bIns="109250" lIns="109250" spcFirstLastPara="1" rIns="109250" wrap="square" tIns="10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351e555f6fd_3_8"/>
          <p:cNvSpPr txBox="1"/>
          <p:nvPr/>
        </p:nvSpPr>
        <p:spPr>
          <a:xfrm>
            <a:off x="1233500" y="2956550"/>
            <a:ext cx="23408700" cy="9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90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dk1"/>
                </a:solidFill>
              </a:rPr>
              <a:t>Road Models</a:t>
            </a:r>
            <a:endParaRPr b="1" sz="4200">
              <a:solidFill>
                <a:schemeClr val="dk1"/>
              </a:solidFill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690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</a:pPr>
            <a:r>
              <a:rPr b="1" lang="en-US" sz="4200">
                <a:solidFill>
                  <a:schemeClr val="dk1"/>
                </a:solidFill>
              </a:rPr>
              <a:t>Post-Disaster Road Damage Assessment: </a:t>
            </a:r>
            <a:r>
              <a:rPr lang="en-US" sz="4200">
                <a:solidFill>
                  <a:schemeClr val="dk1"/>
                </a:solidFill>
              </a:rPr>
              <a:t>Analyze road conditions before and after disasters (e.g., floods, earthquakes) to prioritize emergency access and resource allocation.</a:t>
            </a:r>
            <a:br>
              <a:rPr lang="en-US" sz="4200">
                <a:solidFill>
                  <a:schemeClr val="dk1"/>
                </a:solidFill>
              </a:rPr>
            </a:br>
            <a:endParaRPr sz="4200">
              <a:solidFill>
                <a:schemeClr val="dk1"/>
              </a:solidFill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</a:pPr>
            <a:r>
              <a:rPr b="1" lang="en-US" sz="4200">
                <a:solidFill>
                  <a:schemeClr val="dk1"/>
                </a:solidFill>
              </a:rPr>
              <a:t>Flood Risk Mitigation: </a:t>
            </a:r>
            <a:r>
              <a:rPr lang="en-US" sz="4200">
                <a:solidFill>
                  <a:schemeClr val="dk1"/>
                </a:solidFill>
              </a:rPr>
              <a:t>Identify flood-prone roads to support proactive infrastructure upgrades and protect vulnerable communities.</a:t>
            </a:r>
            <a:br>
              <a:rPr lang="en-US" sz="4200">
                <a:solidFill>
                  <a:schemeClr val="dk1"/>
                </a:solidFill>
              </a:rPr>
            </a:br>
            <a:endParaRPr sz="4200">
              <a:solidFill>
                <a:schemeClr val="dk1"/>
              </a:solidFill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</a:pPr>
            <a:r>
              <a:rPr b="1" lang="en-US" sz="4200">
                <a:solidFill>
                  <a:schemeClr val="dk1"/>
                </a:solidFill>
              </a:rPr>
              <a:t>Optimizing Aid Delivery: </a:t>
            </a:r>
            <a:r>
              <a:rPr lang="en-US" sz="4200">
                <a:solidFill>
                  <a:schemeClr val="dk1"/>
                </a:solidFill>
              </a:rPr>
              <a:t>Improve routing for NGOs and agencies like the World Food Programme by identifying poor road conditions that hinder delivery.</a:t>
            </a:r>
            <a:br>
              <a:rPr lang="en-US" sz="4200">
                <a:solidFill>
                  <a:schemeClr val="dk1"/>
                </a:solidFill>
              </a:rPr>
            </a:br>
            <a:endParaRPr sz="4200">
              <a:solidFill>
                <a:schemeClr val="dk1"/>
              </a:solidFill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</a:pPr>
            <a:r>
              <a:rPr b="1" lang="en-US" sz="4200">
                <a:solidFill>
                  <a:schemeClr val="dk1"/>
                </a:solidFill>
              </a:rPr>
              <a:t>Refugee Camp Accessibility: </a:t>
            </a:r>
            <a:r>
              <a:rPr lang="en-US" sz="4200">
                <a:solidFill>
                  <a:schemeClr val="dk1"/>
                </a:solidFill>
              </a:rPr>
              <a:t>Map unpaved roads in conflict zones to ensure safer access for aid convoys and displaced populations.</a:t>
            </a:r>
            <a:endParaRPr sz="4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1e555f6fd_2_36"/>
          <p:cNvSpPr txBox="1"/>
          <p:nvPr/>
        </p:nvSpPr>
        <p:spPr>
          <a:xfrm>
            <a:off x="684975" y="455100"/>
            <a:ext cx="228984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600" lIns="54600" spcFirstLastPara="1" rIns="54600" wrap="square" tIns="54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rPr b="1"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Opportunities</a:t>
            </a:r>
            <a:r>
              <a:rPr b="1"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 identified</a:t>
            </a:r>
            <a:endParaRPr b="1" sz="6900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g351e555f6fd_2_36"/>
          <p:cNvSpPr/>
          <p:nvPr/>
        </p:nvSpPr>
        <p:spPr>
          <a:xfrm>
            <a:off x="-9" y="304808"/>
            <a:ext cx="506100" cy="2015100"/>
          </a:xfrm>
          <a:prstGeom prst="rect">
            <a:avLst/>
          </a:prstGeom>
          <a:solidFill>
            <a:srgbClr val="2C39B1"/>
          </a:solidFill>
          <a:ln>
            <a:noFill/>
          </a:ln>
        </p:spPr>
        <p:txBody>
          <a:bodyPr anchorCtr="0" anchor="ctr" bIns="109250" lIns="109250" spcFirstLastPara="1" rIns="109250" wrap="square" tIns="10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351e555f6fd_2_36"/>
          <p:cNvSpPr txBox="1"/>
          <p:nvPr/>
        </p:nvSpPr>
        <p:spPr>
          <a:xfrm>
            <a:off x="1233500" y="2956550"/>
            <a:ext cx="23408700" cy="9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90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dk1"/>
                </a:solidFill>
              </a:rPr>
              <a:t>Building Materials Models</a:t>
            </a:r>
            <a:endParaRPr b="1" sz="4200">
              <a:solidFill>
                <a:schemeClr val="dk1"/>
              </a:solidFill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690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</a:pPr>
            <a:r>
              <a:rPr b="1" lang="en-US" sz="4200">
                <a:solidFill>
                  <a:schemeClr val="dk1"/>
                </a:solidFill>
              </a:rPr>
              <a:t>Rapid Damage Assessment: </a:t>
            </a:r>
            <a:r>
              <a:rPr lang="en-US" sz="4200">
                <a:solidFill>
                  <a:schemeClr val="dk1"/>
                </a:solidFill>
              </a:rPr>
              <a:t>Detect buildings made of vulnerable materials (e.g., mud, metal sheeting) to guide post-disaster reconstruction efforts.</a:t>
            </a:r>
            <a:br>
              <a:rPr lang="en-US" sz="4200">
                <a:solidFill>
                  <a:schemeClr val="dk1"/>
                </a:solidFill>
              </a:rPr>
            </a:br>
            <a:endParaRPr sz="4200">
              <a:solidFill>
                <a:schemeClr val="dk1"/>
              </a:solidFill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</a:pPr>
            <a:r>
              <a:rPr b="1" lang="en-US" sz="4200">
                <a:solidFill>
                  <a:schemeClr val="dk1"/>
                </a:solidFill>
              </a:rPr>
              <a:t>Informal Settlement Mapping: </a:t>
            </a:r>
            <a:r>
              <a:rPr lang="en-US" sz="4200">
                <a:solidFill>
                  <a:schemeClr val="dk1"/>
                </a:solidFill>
              </a:rPr>
              <a:t>Assess the materials used in informal settlements to evaluate safety and advocate for upgrades.</a:t>
            </a:r>
            <a:br>
              <a:rPr lang="en-US" sz="4200">
                <a:solidFill>
                  <a:schemeClr val="dk1"/>
                </a:solidFill>
              </a:rPr>
            </a:br>
            <a:endParaRPr sz="4200">
              <a:solidFill>
                <a:schemeClr val="dk1"/>
              </a:solidFill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</a:pPr>
            <a:r>
              <a:rPr b="1" lang="en-US" sz="4200">
                <a:solidFill>
                  <a:schemeClr val="dk1"/>
                </a:solidFill>
              </a:rPr>
              <a:t>Fire Prevention: </a:t>
            </a:r>
            <a:r>
              <a:rPr lang="en-US" sz="4200">
                <a:solidFill>
                  <a:schemeClr val="dk1"/>
                </a:solidFill>
              </a:rPr>
              <a:t>Flag settlements with flammable materials (e.g., plastic sheeting) to inform fire risk mitigation strategies.</a:t>
            </a:r>
            <a:br>
              <a:rPr lang="en-US" sz="4200">
                <a:solidFill>
                  <a:schemeClr val="dk1"/>
                </a:solidFill>
              </a:rPr>
            </a:br>
            <a:endParaRPr sz="4200">
              <a:solidFill>
                <a:schemeClr val="dk1"/>
              </a:solidFill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</a:pPr>
            <a:r>
              <a:rPr b="1" lang="en-US" sz="4200">
                <a:solidFill>
                  <a:schemeClr val="dk1"/>
                </a:solidFill>
              </a:rPr>
              <a:t>Traditional Material Identification: </a:t>
            </a:r>
            <a:r>
              <a:rPr lang="en-US" sz="4200">
                <a:solidFill>
                  <a:schemeClr val="dk1"/>
                </a:solidFill>
              </a:rPr>
              <a:t>Identify indigenous materials in historic neighborhoods to support preservation efforts.</a:t>
            </a:r>
            <a:endParaRPr sz="4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1e555f6fd_0_374"/>
          <p:cNvSpPr/>
          <p:nvPr/>
        </p:nvSpPr>
        <p:spPr>
          <a:xfrm>
            <a:off x="-9" y="304808"/>
            <a:ext cx="506100" cy="2015100"/>
          </a:xfrm>
          <a:prstGeom prst="rect">
            <a:avLst/>
          </a:prstGeom>
          <a:solidFill>
            <a:srgbClr val="2C39B1"/>
          </a:solidFill>
          <a:ln>
            <a:noFill/>
          </a:ln>
        </p:spPr>
        <p:txBody>
          <a:bodyPr anchorCtr="0" anchor="ctr" bIns="109250" lIns="109250" spcFirstLastPara="1" rIns="109250" wrap="square" tIns="10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351e555f6fd_0_374"/>
          <p:cNvSpPr txBox="1"/>
          <p:nvPr/>
        </p:nvSpPr>
        <p:spPr>
          <a:xfrm>
            <a:off x="684975" y="455100"/>
            <a:ext cx="228984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600" lIns="54600" spcFirstLastPara="1" rIns="54600" wrap="square" tIns="54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rPr b="1"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Important Links</a:t>
            </a:r>
            <a:endParaRPr b="1" sz="6900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g351e555f6fd_0_374"/>
          <p:cNvSpPr txBox="1"/>
          <p:nvPr/>
        </p:nvSpPr>
        <p:spPr>
          <a:xfrm>
            <a:off x="1717025" y="2319900"/>
            <a:ext cx="26395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50"/>
              <a:buFont typeface="Arial"/>
              <a:buNone/>
            </a:pPr>
            <a:r>
              <a:t/>
            </a:r>
            <a:endParaRPr b="0" i="0" sz="515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351e555f6fd_0_374"/>
          <p:cNvSpPr txBox="1"/>
          <p:nvPr/>
        </p:nvSpPr>
        <p:spPr>
          <a:xfrm>
            <a:off x="1635125" y="3508375"/>
            <a:ext cx="24050700" cy="84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90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AutoNum type="arabicPeriod"/>
            </a:pPr>
            <a:r>
              <a:rPr lang="en-US" sz="5700">
                <a:solidFill>
                  <a:schemeClr val="dk2"/>
                </a:solidFill>
              </a:rPr>
              <a:t>Github Links - </a:t>
            </a:r>
            <a:r>
              <a:rPr lang="en-US" sz="5700" u="sng">
                <a:solidFill>
                  <a:schemeClr val="hlink"/>
                </a:solidFill>
                <a:hlinkClick r:id="rId3"/>
              </a:rPr>
              <a:t>OmdenaAI/HOTOSM-Street-Level</a:t>
            </a:r>
            <a:endParaRPr sz="5700">
              <a:solidFill>
                <a:schemeClr val="dk2"/>
              </a:solidFill>
            </a:endParaRPr>
          </a:p>
          <a:p>
            <a:pPr indent="-590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AutoNum type="arabicPeriod"/>
            </a:pPr>
            <a:r>
              <a:rPr lang="en-US" sz="5700">
                <a:solidFill>
                  <a:schemeClr val="dk2"/>
                </a:solidFill>
              </a:rPr>
              <a:t>Images Links- </a:t>
            </a:r>
            <a:r>
              <a:rPr lang="en-US" sz="5700" u="sng">
                <a:solidFill>
                  <a:schemeClr val="hlink"/>
                </a:solidFill>
                <a:hlinkClick r:id="rId4"/>
              </a:rPr>
              <a:t>images - Google Drive</a:t>
            </a:r>
            <a:endParaRPr sz="5700">
              <a:solidFill>
                <a:schemeClr val="dk2"/>
              </a:solidFill>
            </a:endParaRPr>
          </a:p>
          <a:p>
            <a:pPr indent="-590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AutoNum type="arabicPeriod"/>
            </a:pPr>
            <a:r>
              <a:rPr lang="en-US" sz="5700">
                <a:solidFill>
                  <a:schemeClr val="dk2"/>
                </a:solidFill>
              </a:rPr>
              <a:t>Other  - </a:t>
            </a:r>
            <a:endParaRPr sz="5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1e555f6fd_0_389"/>
          <p:cNvSpPr txBox="1"/>
          <p:nvPr>
            <p:ph type="title"/>
          </p:nvPr>
        </p:nvSpPr>
        <p:spPr>
          <a:xfrm>
            <a:off x="935100" y="3265967"/>
            <a:ext cx="25561800" cy="2993100"/>
          </a:xfrm>
          <a:prstGeom prst="rect">
            <a:avLst/>
          </a:prstGeom>
        </p:spPr>
        <p:txBody>
          <a:bodyPr anchorCtr="0" anchor="ctr" bIns="291200" lIns="291200" spcFirstLastPara="1" rIns="291200" wrap="square" tIns="291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491" name="Google Shape;491;g351e555f6fd_0_389"/>
          <p:cNvSpPr/>
          <p:nvPr/>
        </p:nvSpPr>
        <p:spPr>
          <a:xfrm>
            <a:off x="8648350" y="9772650"/>
            <a:ext cx="11417650" cy="19748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F4E044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EA93F"/>
                </a:solidFill>
                <a:latin typeface="Calibri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5366a0e31_0_11"/>
          <p:cNvSpPr txBox="1"/>
          <p:nvPr>
            <p:ph type="title"/>
          </p:nvPr>
        </p:nvSpPr>
        <p:spPr>
          <a:xfrm>
            <a:off x="1886933" y="973667"/>
            <a:ext cx="23665200" cy="3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600" lIns="54600" spcFirstLastPara="1" rIns="54600" wrap="square" tIns="546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Goal of the projects</a:t>
            </a:r>
            <a:endParaRPr/>
          </a:p>
        </p:txBody>
      </p:sp>
      <p:sp>
        <p:nvSpPr>
          <p:cNvPr id="238" name="Google Shape;238;g335366a0e31_0_11"/>
          <p:cNvSpPr txBox="1"/>
          <p:nvPr>
            <p:ph idx="1" type="body"/>
          </p:nvPr>
        </p:nvSpPr>
        <p:spPr>
          <a:xfrm>
            <a:off x="1886441" y="4868333"/>
            <a:ext cx="23666400" cy="116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200" lIns="109200" spcFirstLastPara="1" rIns="109200" wrap="square" tIns="1092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6600"/>
              <a:t>1. CLASSIFY ROAD CONDITIONS FOR MAINTENANCE PLANNING</a:t>
            </a:r>
            <a:endParaRPr sz="6600"/>
          </a:p>
          <a:p>
            <a:pPr indent="-425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-US" sz="6600"/>
              <a:t>Paved/Not Paved</a:t>
            </a:r>
            <a:endParaRPr sz="6600"/>
          </a:p>
          <a:p>
            <a:pPr indent="0" lvl="0" marL="4572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6600"/>
          </a:p>
          <a:p>
            <a:pPr indent="0" lvl="0" marL="4572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6600"/>
          </a:p>
          <a:p>
            <a:pPr indent="0" lvl="0" marL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6600"/>
              <a:t>2. Segmenting Building material for reconstruction</a:t>
            </a:r>
            <a:endParaRPr sz="6600"/>
          </a:p>
          <a:p>
            <a:pPr indent="0" lvl="0" marL="4572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6600"/>
              <a:t>Material - Wood,plastic,cement,metal etc.</a:t>
            </a:r>
            <a:endParaRPr sz="6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4e92670ae_2_0"/>
          <p:cNvSpPr txBox="1"/>
          <p:nvPr>
            <p:ph type="title"/>
          </p:nvPr>
        </p:nvSpPr>
        <p:spPr>
          <a:xfrm>
            <a:off x="1464490" y="475406"/>
            <a:ext cx="255618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n-US"/>
              <a:t>TIMELINE OF THE PROJECT</a:t>
            </a:r>
            <a:endParaRPr/>
          </a:p>
        </p:txBody>
      </p:sp>
      <p:grpSp>
        <p:nvGrpSpPr>
          <p:cNvPr id="244" name="Google Shape;244;g114e92670ae_2_0"/>
          <p:cNvGrpSpPr/>
          <p:nvPr/>
        </p:nvGrpSpPr>
        <p:grpSpPr>
          <a:xfrm>
            <a:off x="529396" y="5694949"/>
            <a:ext cx="24929400" cy="9705600"/>
            <a:chOff x="6" y="0"/>
            <a:chExt cx="24929400" cy="9705600"/>
          </a:xfrm>
        </p:grpSpPr>
        <p:sp>
          <p:nvSpPr>
            <p:cNvPr id="245" name="Google Shape;245;g114e92670ae_2_0"/>
            <p:cNvSpPr/>
            <p:nvPr/>
          </p:nvSpPr>
          <p:spPr>
            <a:xfrm>
              <a:off x="6" y="0"/>
              <a:ext cx="24929400" cy="9705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D5DB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114e92670ae_2_0"/>
            <p:cNvSpPr/>
            <p:nvPr/>
          </p:nvSpPr>
          <p:spPr>
            <a:xfrm>
              <a:off x="12172" y="2911642"/>
              <a:ext cx="2410200" cy="38823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g114e92670ae_2_0"/>
            <p:cNvSpPr txBox="1"/>
            <p:nvPr/>
          </p:nvSpPr>
          <p:spPr>
            <a:xfrm>
              <a:off x="129827" y="3029297"/>
              <a:ext cx="2175000" cy="36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400" lIns="152400" spcFirstLastPara="1" rIns="152400" wrap="square" tIns="152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Week 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140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Feb. 16, 2025</a:t>
              </a:r>
              <a:endPara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g114e92670ae_2_0"/>
            <p:cNvSpPr/>
            <p:nvPr/>
          </p:nvSpPr>
          <p:spPr>
            <a:xfrm>
              <a:off x="2824037" y="2911642"/>
              <a:ext cx="2410200" cy="3882300"/>
            </a:xfrm>
            <a:prstGeom prst="roundRect">
              <a:avLst>
                <a:gd fmla="val 16667" name="adj"/>
              </a:avLst>
            </a:prstGeom>
            <a:solidFill>
              <a:srgbClr val="6EA9A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g114e92670ae_2_0"/>
            <p:cNvSpPr txBox="1"/>
            <p:nvPr/>
          </p:nvSpPr>
          <p:spPr>
            <a:xfrm>
              <a:off x="2941692" y="3029297"/>
              <a:ext cx="2175000" cy="36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400" lIns="152400" spcFirstLastPara="1" rIns="152400" wrap="square" tIns="152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Week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140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Feb. 23, 2025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114e92670ae_2_0"/>
            <p:cNvSpPr/>
            <p:nvPr/>
          </p:nvSpPr>
          <p:spPr>
            <a:xfrm>
              <a:off x="5635901" y="2911642"/>
              <a:ext cx="2410200" cy="3882300"/>
            </a:xfrm>
            <a:prstGeom prst="roundRect">
              <a:avLst>
                <a:gd fmla="val 16667" name="adj"/>
              </a:avLst>
            </a:prstGeom>
            <a:solidFill>
              <a:srgbClr val="66B799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g114e92670ae_2_0"/>
            <p:cNvSpPr txBox="1"/>
            <p:nvPr/>
          </p:nvSpPr>
          <p:spPr>
            <a:xfrm>
              <a:off x="5753556" y="3029297"/>
              <a:ext cx="2175000" cy="36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400" lIns="152400" spcFirstLastPara="1" rIns="152400" wrap="square" tIns="152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Week 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140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March 2. , 2025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114e92670ae_2_0"/>
            <p:cNvSpPr/>
            <p:nvPr/>
          </p:nvSpPr>
          <p:spPr>
            <a:xfrm>
              <a:off x="8447766" y="2911642"/>
              <a:ext cx="2410200" cy="3882300"/>
            </a:xfrm>
            <a:prstGeom prst="roundRect">
              <a:avLst>
                <a:gd fmla="val 16667" name="adj"/>
              </a:avLst>
            </a:prstGeom>
            <a:solidFill>
              <a:srgbClr val="5DC57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114e92670ae_2_0"/>
            <p:cNvSpPr txBox="1"/>
            <p:nvPr/>
          </p:nvSpPr>
          <p:spPr>
            <a:xfrm>
              <a:off x="8565421" y="3029297"/>
              <a:ext cx="2175000" cy="36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400" lIns="152400" spcFirstLastPara="1" rIns="152400" wrap="square" tIns="152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Week 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140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March 9 , 2025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114e92670ae_2_0"/>
            <p:cNvSpPr/>
            <p:nvPr/>
          </p:nvSpPr>
          <p:spPr>
            <a:xfrm>
              <a:off x="11259630" y="2911642"/>
              <a:ext cx="2410200" cy="3882300"/>
            </a:xfrm>
            <a:prstGeom prst="roundRect">
              <a:avLst>
                <a:gd fmla="val 16667" name="adj"/>
              </a:avLst>
            </a:prstGeom>
            <a:solidFill>
              <a:srgbClr val="5AD15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114e92670ae_2_0"/>
            <p:cNvSpPr txBox="1"/>
            <p:nvPr/>
          </p:nvSpPr>
          <p:spPr>
            <a:xfrm>
              <a:off x="11377285" y="3029297"/>
              <a:ext cx="2175000" cy="36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400" lIns="152400" spcFirstLastPara="1" rIns="152400" wrap="square" tIns="152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Week 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140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 16. , 2025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114e92670ae_2_0"/>
            <p:cNvSpPr/>
            <p:nvPr/>
          </p:nvSpPr>
          <p:spPr>
            <a:xfrm>
              <a:off x="14071495" y="2911642"/>
              <a:ext cx="2410200" cy="3882300"/>
            </a:xfrm>
            <a:prstGeom prst="roundRect">
              <a:avLst>
                <a:gd fmla="val 16667" name="adj"/>
              </a:avLst>
            </a:prstGeom>
            <a:solidFill>
              <a:srgbClr val="87DD5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g114e92670ae_2_0"/>
            <p:cNvSpPr txBox="1"/>
            <p:nvPr/>
          </p:nvSpPr>
          <p:spPr>
            <a:xfrm>
              <a:off x="14189160" y="3029301"/>
              <a:ext cx="2292600" cy="36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400" lIns="152400" spcFirstLastPara="1" rIns="152400" wrap="square" tIns="152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Week 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140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Mar.23 , 2025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114e92670ae_2_0"/>
            <p:cNvSpPr/>
            <p:nvPr/>
          </p:nvSpPr>
          <p:spPr>
            <a:xfrm>
              <a:off x="16883359" y="2911642"/>
              <a:ext cx="2410200" cy="3882300"/>
            </a:xfrm>
            <a:prstGeom prst="roundRect">
              <a:avLst>
                <a:gd fmla="val 16667" name="adj"/>
              </a:avLst>
            </a:prstGeom>
            <a:solidFill>
              <a:srgbClr val="BCE949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114e92670ae_2_0"/>
            <p:cNvSpPr txBox="1"/>
            <p:nvPr/>
          </p:nvSpPr>
          <p:spPr>
            <a:xfrm>
              <a:off x="17001014" y="3029297"/>
              <a:ext cx="2175000" cy="36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400" lIns="152400" spcFirstLastPara="1" rIns="152400" wrap="square" tIns="152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Week 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140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 30. , 2025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114e92670ae_2_0"/>
            <p:cNvSpPr/>
            <p:nvPr/>
          </p:nvSpPr>
          <p:spPr>
            <a:xfrm>
              <a:off x="19695224" y="2911642"/>
              <a:ext cx="2410200" cy="3882300"/>
            </a:xfrm>
            <a:prstGeom prst="roundRect">
              <a:avLst>
                <a:gd fmla="val 16667" name="adj"/>
              </a:avLst>
            </a:prstGeom>
            <a:solidFill>
              <a:srgbClr val="F4E04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114e92670ae_2_0"/>
            <p:cNvSpPr txBox="1"/>
            <p:nvPr/>
          </p:nvSpPr>
          <p:spPr>
            <a:xfrm>
              <a:off x="19812879" y="3029297"/>
              <a:ext cx="2175000" cy="36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400" lIns="152400" spcFirstLastPara="1" rIns="152400" wrap="square" tIns="152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Week 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140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Mar. , 2025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114e92670ae_2_0"/>
            <p:cNvSpPr/>
            <p:nvPr/>
          </p:nvSpPr>
          <p:spPr>
            <a:xfrm>
              <a:off x="22507088" y="2911642"/>
              <a:ext cx="2410200" cy="3882300"/>
            </a:xfrm>
            <a:prstGeom prst="roundRect">
              <a:avLst>
                <a:gd fmla="val 16667" name="adj"/>
              </a:avLst>
            </a:prstGeom>
            <a:solidFill>
              <a:srgbClr val="FEA93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114e92670ae_2_0"/>
            <p:cNvSpPr txBox="1"/>
            <p:nvPr/>
          </p:nvSpPr>
          <p:spPr>
            <a:xfrm>
              <a:off x="22624743" y="3029297"/>
              <a:ext cx="2175000" cy="36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400" lIns="152400" spcFirstLastPara="1" rIns="152400" wrap="square" tIns="152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Week </a:t>
              </a:r>
              <a:r>
                <a:rPr lang="en-US" sz="4000">
                  <a:solidFill>
                    <a:schemeClr val="lt1"/>
                  </a:solidFill>
                </a:rPr>
                <a:t>30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140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Apr. , 2025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g114e92670ae_2_0"/>
          <p:cNvSpPr/>
          <p:nvPr/>
        </p:nvSpPr>
        <p:spPr>
          <a:xfrm rot="10800000">
            <a:off x="23943956" y="12705361"/>
            <a:ext cx="1299300" cy="26952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F7F66"/>
              </a:gs>
              <a:gs pos="50000">
                <a:srgbClr val="73B794"/>
              </a:gs>
              <a:gs pos="100000">
                <a:srgbClr val="8ADCB2"/>
              </a:gs>
            </a:gsLst>
            <a:lin ang="2700006" scaled="0"/>
          </a:gradFill>
          <a:ln cap="flat" cmpd="sng" w="25400">
            <a:solidFill>
              <a:srgbClr val="90D7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14e92670ae_2_0"/>
          <p:cNvSpPr/>
          <p:nvPr/>
        </p:nvSpPr>
        <p:spPr>
          <a:xfrm>
            <a:off x="21327979" y="15504695"/>
            <a:ext cx="5534400" cy="2165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F7F66"/>
              </a:gs>
              <a:gs pos="50000">
                <a:srgbClr val="73B794"/>
              </a:gs>
              <a:gs pos="100000">
                <a:srgbClr val="8ADCB2"/>
              </a:gs>
            </a:gsLst>
            <a:lin ang="2700006" scaled="0"/>
          </a:gradFill>
          <a:ln cap="flat" cmpd="sng" w="25400">
            <a:solidFill>
              <a:srgbClr val="90D7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CELEBRATE!!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PRESENTATION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ead with gears with solid fill" id="266" name="Google Shape;266;g114e92670ae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3106400"/>
            <a:ext cx="32766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351e555f6fd_0_4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2834" cy="518506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351e555f6fd_0_441"/>
          <p:cNvSpPr/>
          <p:nvPr/>
        </p:nvSpPr>
        <p:spPr>
          <a:xfrm>
            <a:off x="1071295" y="1126843"/>
            <a:ext cx="274254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50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9000"/>
              <a:buFont typeface="Playfair Display"/>
              <a:buNone/>
            </a:pPr>
            <a:r>
              <a:rPr b="0" i="0" lang="en-US" sz="9000" u="none" cap="none" strike="noStrike">
                <a:solidFill>
                  <a:srgbClr val="18181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Diverse and Global Omdena Community</a:t>
            </a:r>
            <a:endParaRPr b="0" i="0" sz="4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351e555f6fd_0_441"/>
          <p:cNvSpPr/>
          <p:nvPr/>
        </p:nvSpPr>
        <p:spPr>
          <a:xfrm>
            <a:off x="1071295" y="2711091"/>
            <a:ext cx="27425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148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3800"/>
              <a:buFont typeface="Roboto"/>
              <a:buNone/>
            </a:pPr>
            <a:r>
              <a:rPr b="1" i="0" lang="en-US" sz="3800" u="none" cap="none" strike="noStrike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60+ collaborators across diverse time zones (Diversity!)</a:t>
            </a:r>
            <a:endParaRPr b="0" i="0" sz="4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351e555f6fd_0_441"/>
          <p:cNvSpPr/>
          <p:nvPr/>
        </p:nvSpPr>
        <p:spPr>
          <a:xfrm>
            <a:off x="1071295" y="3855709"/>
            <a:ext cx="27425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148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3800"/>
              <a:buFont typeface="Roboto"/>
              <a:buNone/>
            </a:pPr>
            <a:r>
              <a:rPr b="1" i="0" lang="en-US" sz="3800" u="none" cap="none" strike="noStrike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From all over the world New collaborators Omdena community members (Jr. and Lead ML engineers)</a:t>
            </a:r>
            <a:endParaRPr b="0" i="0" sz="4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351e555f6fd_0_441"/>
          <p:cNvSpPr/>
          <p:nvPr/>
        </p:nvSpPr>
        <p:spPr>
          <a:xfrm>
            <a:off x="664202" y="15741205"/>
            <a:ext cx="89559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492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3000"/>
              <a:buFont typeface="Roboto"/>
              <a:buNone/>
            </a:pPr>
            <a:r>
              <a:rPr b="1" lang="en-US" sz="3000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Narayan S. Adhikari</a:t>
            </a:r>
            <a:endParaRPr b="1" sz="3000">
              <a:solidFill>
                <a:srgbClr val="18181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g351e555f6fd_0_441"/>
          <p:cNvSpPr/>
          <p:nvPr/>
        </p:nvSpPr>
        <p:spPr>
          <a:xfrm>
            <a:off x="664202" y="16504285"/>
            <a:ext cx="89559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615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3000"/>
              <a:buFont typeface="Roboto"/>
              <a:buNone/>
            </a:pPr>
            <a:r>
              <a:rPr b="0" i="0" lang="en-US" sz="3000" u="none" cap="none" strike="noStrike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Product Manager</a:t>
            </a:r>
            <a:endParaRPr sz="3000">
              <a:solidFill>
                <a:srgbClr val="18181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g351e555f6fd_0_441"/>
          <p:cNvSpPr/>
          <p:nvPr/>
        </p:nvSpPr>
        <p:spPr>
          <a:xfrm>
            <a:off x="9641651" y="6881680"/>
            <a:ext cx="8141700" cy="8481600"/>
          </a:xfrm>
          <a:prstGeom prst="rect">
            <a:avLst/>
          </a:prstGeom>
          <a:solidFill>
            <a:srgbClr val="EDF1EB"/>
          </a:solidFill>
          <a:ln>
            <a:noFill/>
          </a:ln>
        </p:spPr>
        <p:txBody>
          <a:bodyPr anchorCtr="0" anchor="ctr" bIns="218400" lIns="218400" spcFirstLastPara="1" rIns="218400" wrap="square" tIns="218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g351e555f6fd_0_441"/>
          <p:cNvPicPr preferRelativeResize="0"/>
          <p:nvPr/>
        </p:nvPicPr>
        <p:blipFill rotWithShape="1">
          <a:blip r:embed="rId4">
            <a:alphaModFix/>
          </a:blip>
          <a:srcRect b="6047" l="0" r="0" t="6056"/>
          <a:stretch/>
        </p:blipFill>
        <p:spPr>
          <a:xfrm>
            <a:off x="9641651" y="6881680"/>
            <a:ext cx="8141838" cy="848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351e555f6fd_0_441"/>
          <p:cNvSpPr/>
          <p:nvPr/>
        </p:nvSpPr>
        <p:spPr>
          <a:xfrm>
            <a:off x="9234560" y="15741205"/>
            <a:ext cx="89559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492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3000"/>
              <a:buFont typeface="Roboto"/>
              <a:buNone/>
            </a:pPr>
            <a:r>
              <a:rPr b="1" i="0" lang="en-US" sz="3000" u="none" cap="none" strike="noStrike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TSOGTSAIKHAN BATDELGER</a:t>
            </a:r>
            <a:endParaRPr b="0" i="0" sz="4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351e555f6fd_0_441"/>
          <p:cNvSpPr/>
          <p:nvPr/>
        </p:nvSpPr>
        <p:spPr>
          <a:xfrm>
            <a:off x="9234560" y="16551899"/>
            <a:ext cx="89559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492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3000"/>
              <a:buFont typeface="Roboto"/>
              <a:buNone/>
            </a:pPr>
            <a:r>
              <a:rPr lang="en-US" sz="3000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Innovation Project Lead</a:t>
            </a:r>
            <a:endParaRPr i="0" sz="4300" u="none" cap="none" strike="noStrike">
              <a:solidFill>
                <a:schemeClr val="dk1"/>
              </a:solidFill>
            </a:endParaRPr>
          </a:p>
        </p:txBody>
      </p:sp>
      <p:sp>
        <p:nvSpPr>
          <p:cNvPr id="282" name="Google Shape;282;g351e555f6fd_0_441"/>
          <p:cNvSpPr/>
          <p:nvPr/>
        </p:nvSpPr>
        <p:spPr>
          <a:xfrm>
            <a:off x="18212009" y="6881680"/>
            <a:ext cx="8141700" cy="8481600"/>
          </a:xfrm>
          <a:prstGeom prst="rect">
            <a:avLst/>
          </a:prstGeom>
          <a:solidFill>
            <a:srgbClr val="EDF1EB"/>
          </a:solidFill>
          <a:ln>
            <a:noFill/>
          </a:ln>
        </p:spPr>
        <p:txBody>
          <a:bodyPr anchorCtr="0" anchor="ctr" bIns="218400" lIns="218400" spcFirstLastPara="1" rIns="218400" wrap="square" tIns="218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g351e555f6fd_0_441"/>
          <p:cNvPicPr preferRelativeResize="0"/>
          <p:nvPr/>
        </p:nvPicPr>
        <p:blipFill rotWithShape="1">
          <a:blip r:embed="rId5">
            <a:alphaModFix/>
          </a:blip>
          <a:srcRect b="2803" l="0" r="0" t="2812"/>
          <a:stretch/>
        </p:blipFill>
        <p:spPr>
          <a:xfrm>
            <a:off x="18212009" y="6881680"/>
            <a:ext cx="8141837" cy="848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51e555f6fd_0_441"/>
          <p:cNvSpPr/>
          <p:nvPr/>
        </p:nvSpPr>
        <p:spPr>
          <a:xfrm>
            <a:off x="17804916" y="15741205"/>
            <a:ext cx="89559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492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3000"/>
              <a:buFont typeface="Roboto"/>
              <a:buNone/>
            </a:pPr>
            <a:r>
              <a:rPr b="1" i="0" lang="en-US" sz="3000" u="none" cap="none" strike="noStrike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RASHA SALIM</a:t>
            </a:r>
            <a:endParaRPr b="0" i="0" sz="4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351e555f6fd_0_441"/>
          <p:cNvSpPr/>
          <p:nvPr/>
        </p:nvSpPr>
        <p:spPr>
          <a:xfrm>
            <a:off x="17804916" y="16504285"/>
            <a:ext cx="89559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615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3000"/>
              <a:buFont typeface="Roboto"/>
              <a:buNone/>
            </a:pPr>
            <a:r>
              <a:rPr b="0" i="0" lang="en-US" sz="3000" u="none" cap="none" strike="noStrike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CPO</a:t>
            </a:r>
            <a:endParaRPr b="0" i="0" sz="4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351e555f6fd_0_441"/>
          <p:cNvSpPr/>
          <p:nvPr/>
        </p:nvSpPr>
        <p:spPr>
          <a:xfrm>
            <a:off x="22081722" y="608667"/>
            <a:ext cx="4060483" cy="1038904"/>
          </a:xfrm>
          <a:custGeom>
            <a:rect b="b" l="l" r="r" t="t"/>
            <a:pathLst>
              <a:path extrusionOk="0" h="715252" w="3314680">
                <a:moveTo>
                  <a:pt x="0" y="0"/>
                </a:moveTo>
                <a:lnTo>
                  <a:pt x="3314680" y="0"/>
                </a:lnTo>
                <a:lnTo>
                  <a:pt x="3314680" y="715251"/>
                </a:lnTo>
                <a:lnTo>
                  <a:pt x="0" y="7152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87" name="Google Shape;287;g351e555f6fd_0_4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5522" y="6671733"/>
            <a:ext cx="7333368" cy="7333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"/>
          <p:cNvSpPr/>
          <p:nvPr/>
        </p:nvSpPr>
        <p:spPr>
          <a:xfrm>
            <a:off x="-9" y="304808"/>
            <a:ext cx="506100" cy="2015100"/>
          </a:xfrm>
          <a:prstGeom prst="rect">
            <a:avLst/>
          </a:prstGeom>
          <a:solidFill>
            <a:srgbClr val="2C39B1"/>
          </a:solidFill>
          <a:ln>
            <a:noFill/>
          </a:ln>
        </p:spPr>
        <p:txBody>
          <a:bodyPr anchorCtr="0" anchor="ctr" bIns="109250" lIns="109250" spcFirstLastPara="1" rIns="109250" wrap="square" tIns="10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6430" y="17179549"/>
            <a:ext cx="3636150" cy="9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"/>
          <p:cNvSpPr txBox="1"/>
          <p:nvPr/>
        </p:nvSpPr>
        <p:spPr>
          <a:xfrm>
            <a:off x="817200" y="531300"/>
            <a:ext cx="161463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600" lIns="54600" spcFirstLastPara="1" rIns="54600" wrap="square" tIns="54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rPr b="1" i="0" lang="en-US" sz="6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Tasks &amp; Leads</a:t>
            </a:r>
            <a:endParaRPr b="1" i="0" sz="6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95" name="Google Shape;295;p4"/>
          <p:cNvGraphicFramePr/>
          <p:nvPr/>
        </p:nvGraphicFramePr>
        <p:xfrm>
          <a:off x="1191142" y="4502772"/>
          <a:ext cx="3000000" cy="30000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BDD5E1"/>
                    </a:gs>
                    <a:gs pos="35000">
                      <a:srgbClr val="D2E1E7"/>
                    </a:gs>
                    <a:gs pos="100000">
                      <a:srgbClr val="ECF3F6"/>
                    </a:gs>
                  </a:gsLst>
                  <a:lin ang="16200000" scaled="0"/>
                </a:gradFill>
                <a:tableStyleId>{6CD850E7-4A83-48A5-AFFB-92FAB7DBC432}</a:tableStyleId>
              </a:tblPr>
              <a:tblGrid>
                <a:gridCol w="11005525"/>
                <a:gridCol w="14206625"/>
              </a:tblGrid>
              <a:tr h="1460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0"/>
                        <a:buFont typeface="Arial"/>
                        <a:buNone/>
                      </a:pPr>
                      <a:r>
                        <a:rPr b="1" lang="en-US" sz="5000" u="none" cap="none" strike="noStrike">
                          <a:solidFill>
                            <a:srgbClr val="0000FF"/>
                          </a:solidFill>
                        </a:rPr>
                        <a:t>TASK #</a:t>
                      </a:r>
                      <a:endParaRPr b="1" sz="50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0"/>
                        <a:buFont typeface="Arial"/>
                        <a:buNone/>
                      </a:pPr>
                      <a:r>
                        <a:rPr b="1" lang="en-US" sz="5000" u="none" cap="none" strike="noStrike">
                          <a:solidFill>
                            <a:srgbClr val="0000FF"/>
                          </a:solidFill>
                        </a:rPr>
                        <a:t>TASK LEADERS</a:t>
                      </a:r>
                      <a:endParaRPr b="1" sz="50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460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0"/>
                        <a:buFont typeface="Arial"/>
                        <a:buNone/>
                      </a:pPr>
                      <a:r>
                        <a:rPr b="1" lang="en-US" sz="5000" u="none" cap="none" strike="noStrike"/>
                        <a:t>TASK 0: </a:t>
                      </a:r>
                      <a:r>
                        <a:rPr b="1" lang="en-US" sz="5000"/>
                        <a:t>Data </a:t>
                      </a:r>
                      <a:r>
                        <a:rPr b="1" lang="en-US" sz="5000" u="none" cap="none" strike="noStrike"/>
                        <a:t>Collection</a:t>
                      </a:r>
                      <a:endParaRPr b="1" sz="5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0"/>
                        <a:buFont typeface="Arial"/>
                        <a:buNone/>
                      </a:pPr>
                      <a:r>
                        <a:rPr b="1" lang="en-US" sz="5000" u="none" cap="none" strike="noStrike"/>
                        <a:t>Shiv Saxena</a:t>
                      </a:r>
                      <a:endParaRPr b="1" sz="5000" u="none" cap="none" strike="noStrike"/>
                    </a:p>
                  </a:txBody>
                  <a:tcPr marT="91425" marB="91425" marR="91425" marL="91425"/>
                </a:tc>
              </a:tr>
              <a:tr h="1734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0"/>
                        <a:buFont typeface="Arial"/>
                        <a:buNone/>
                      </a:pPr>
                      <a:r>
                        <a:rPr b="1" lang="en-US" sz="5000" u="none" cap="none" strike="noStrike"/>
                        <a:t>TASK 1: Preprocessing</a:t>
                      </a:r>
                      <a:endParaRPr sz="5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0"/>
                        <a:buFont typeface="Arial"/>
                        <a:buNone/>
                      </a:pPr>
                      <a:r>
                        <a:rPr b="1" lang="en-US" sz="5000" u="none" cap="none" strike="noStrike"/>
                        <a:t>Serge Scevenels</a:t>
                      </a:r>
                      <a:endParaRPr b="1" sz="5000" u="none" cap="none" strike="noStrike"/>
                    </a:p>
                  </a:txBody>
                  <a:tcPr marT="91425" marB="91425" marR="91425" marL="91425"/>
                </a:tc>
              </a:tr>
              <a:tr h="1460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5000" u="none" cap="none" strike="noStrike">
                          <a:solidFill>
                            <a:schemeClr val="dk1"/>
                          </a:solidFill>
                        </a:rPr>
                        <a:t>TASK 3: </a:t>
                      </a:r>
                      <a:r>
                        <a:rPr b="1" lang="en-US" sz="5000" u="none" cap="none" strike="noStrike"/>
                        <a:t>Model Building</a:t>
                      </a:r>
                      <a:endParaRPr b="1" sz="5000" u="none" cap="none" strike="sng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5000"/>
                        <a:t>Suraj Karki, Arudhra</a:t>
                      </a:r>
                      <a:endParaRPr b="1" sz="5000" u="none" cap="none" strike="noStrike"/>
                    </a:p>
                  </a:txBody>
                  <a:tcPr marT="91425" marB="91425" marR="91425" marL="91425"/>
                </a:tc>
              </a:tr>
              <a:tr h="184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5000" u="none" cap="none" strike="noStrike">
                          <a:solidFill>
                            <a:schemeClr val="dk1"/>
                          </a:solidFill>
                        </a:rPr>
                        <a:t>TASK 4: </a:t>
                      </a:r>
                      <a:r>
                        <a:rPr b="1" lang="en-US" sz="5000"/>
                        <a:t>Documentation</a:t>
                      </a:r>
                      <a:endParaRPr sz="5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0"/>
                        <a:buFont typeface="Arial"/>
                        <a:buNone/>
                      </a:pPr>
                      <a:r>
                        <a:rPr b="1" lang="en-US" sz="5000"/>
                        <a:t>Makena,Nelkon</a:t>
                      </a:r>
                      <a:endParaRPr b="1" sz="50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6" name="Google Shape;296;p4"/>
          <p:cNvSpPr txBox="1"/>
          <p:nvPr/>
        </p:nvSpPr>
        <p:spPr>
          <a:xfrm>
            <a:off x="1157300" y="14224000"/>
            <a:ext cx="220503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00">
                <a:solidFill>
                  <a:schemeClr val="dk1"/>
                </a:solidFill>
              </a:rPr>
              <a:t>Around 15 active collaborators</a:t>
            </a:r>
            <a:endParaRPr b="1" sz="5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1e555f6fd_0_938"/>
          <p:cNvSpPr txBox="1"/>
          <p:nvPr>
            <p:ph idx="12" type="sldNum"/>
          </p:nvPr>
        </p:nvSpPr>
        <p:spPr>
          <a:xfrm>
            <a:off x="74728518" y="3168171"/>
            <a:ext cx="2377800" cy="3456000"/>
          </a:xfrm>
          <a:prstGeom prst="rect">
            <a:avLst/>
          </a:prstGeom>
        </p:spPr>
        <p:txBody>
          <a:bodyPr anchorCtr="0" anchor="t" bIns="109200" lIns="109200" spcFirstLastPara="1" rIns="109200" wrap="square" tIns="109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300"/>
              <a:buFont typeface="Lato Light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351e555f6fd_0_938"/>
          <p:cNvSpPr/>
          <p:nvPr/>
        </p:nvSpPr>
        <p:spPr>
          <a:xfrm>
            <a:off x="-9" y="304808"/>
            <a:ext cx="506700" cy="2014800"/>
          </a:xfrm>
          <a:prstGeom prst="rect">
            <a:avLst/>
          </a:prstGeom>
          <a:solidFill>
            <a:srgbClr val="2C39B1"/>
          </a:solidFill>
          <a:ln>
            <a:noFill/>
          </a:ln>
        </p:spPr>
        <p:txBody>
          <a:bodyPr anchorCtr="0" anchor="ctr" bIns="109975" lIns="109975" spcFirstLastPara="1" rIns="109975" wrap="square" tIns="109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351e555f6fd_0_938"/>
          <p:cNvSpPr txBox="1"/>
          <p:nvPr/>
        </p:nvSpPr>
        <p:spPr>
          <a:xfrm>
            <a:off x="761175" y="607500"/>
            <a:ext cx="25920000" cy="15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950" lIns="54950" spcFirstLastPara="1" rIns="54950" wrap="square" tIns="54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Montserrat"/>
              <a:buNone/>
            </a:pPr>
            <a:r>
              <a:rPr b="1" lang="en-US" sz="70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Technical Progress</a:t>
            </a:r>
            <a:endParaRPr b="0" i="0" sz="6100" u="none" cap="none" strike="noStrike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g351e555f6fd_0_938"/>
          <p:cNvSpPr txBox="1"/>
          <p:nvPr>
            <p:ph idx="12" type="sldNum"/>
          </p:nvPr>
        </p:nvSpPr>
        <p:spPr>
          <a:xfrm>
            <a:off x="21233784" y="18239467"/>
            <a:ext cx="61722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9175" lIns="218425" spcFirstLastPara="1" rIns="218425" wrap="square" tIns="1091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g351e555f6fd_0_938"/>
          <p:cNvSpPr txBox="1"/>
          <p:nvPr>
            <p:ph idx="4294967295" type="title"/>
          </p:nvPr>
        </p:nvSpPr>
        <p:spPr>
          <a:xfrm>
            <a:off x="761157" y="1654037"/>
            <a:ext cx="219762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09175" lIns="218425" spcFirstLastPara="1" rIns="218425" wrap="square" tIns="1091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Calibri"/>
              <a:buNone/>
            </a:pPr>
            <a:r>
              <a:rPr b="1" lang="en-US" sz="4500">
                <a:solidFill>
                  <a:srgbClr val="4372C3"/>
                </a:solidFill>
                <a:latin typeface="Montserrat"/>
                <a:ea typeface="Montserrat"/>
                <a:cs typeface="Montserrat"/>
                <a:sym typeface="Montserrat"/>
              </a:rPr>
              <a:t>We have made good progress towards collecting and annotating data</a:t>
            </a:r>
            <a:endParaRPr b="1" sz="4500">
              <a:solidFill>
                <a:srgbClr val="4372C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7" name="Google Shape;307;g351e555f6fd_0_938"/>
          <p:cNvGrpSpPr/>
          <p:nvPr/>
        </p:nvGrpSpPr>
        <p:grpSpPr>
          <a:xfrm>
            <a:off x="754119" y="3388155"/>
            <a:ext cx="25923472" cy="3037638"/>
            <a:chOff x="4237" y="0"/>
            <a:chExt cx="11521543" cy="1139100"/>
          </a:xfrm>
        </p:grpSpPr>
        <p:sp>
          <p:nvSpPr>
            <p:cNvPr id="308" name="Google Shape;308;g351e555f6fd_0_938"/>
            <p:cNvSpPr/>
            <p:nvPr/>
          </p:nvSpPr>
          <p:spPr>
            <a:xfrm>
              <a:off x="4237" y="0"/>
              <a:ext cx="4347000" cy="1139100"/>
            </a:xfrm>
            <a:prstGeom prst="homePlate">
              <a:avLst>
                <a:gd fmla="val 5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18425" lIns="218425" spcFirstLastPara="1" rIns="218425" wrap="square" tIns="218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g351e555f6fd_0_938"/>
            <p:cNvSpPr txBox="1"/>
            <p:nvPr/>
          </p:nvSpPr>
          <p:spPr>
            <a:xfrm>
              <a:off x="4237" y="0"/>
              <a:ext cx="4062300" cy="11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675" lIns="229325" spcFirstLastPara="1" rIns="57325" wrap="square" tIns="114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Calibri"/>
                <a:buNone/>
              </a:pPr>
              <a:r>
                <a:rPr lang="en-US" sz="4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Collection</a:t>
              </a:r>
              <a:endParaRPr sz="3500"/>
            </a:p>
          </p:txBody>
        </p:sp>
        <p:sp>
          <p:nvSpPr>
            <p:cNvPr id="310" name="Google Shape;310;g351e555f6fd_0_938"/>
            <p:cNvSpPr/>
            <p:nvPr/>
          </p:nvSpPr>
          <p:spPr>
            <a:xfrm>
              <a:off x="3538401" y="0"/>
              <a:ext cx="4735500" cy="1139100"/>
            </a:xfrm>
            <a:prstGeom prst="chevron">
              <a:avLst>
                <a:gd fmla="val 5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18425" lIns="218425" spcFirstLastPara="1" rIns="218425" wrap="square" tIns="218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g351e555f6fd_0_938"/>
            <p:cNvSpPr txBox="1"/>
            <p:nvPr/>
          </p:nvSpPr>
          <p:spPr>
            <a:xfrm>
              <a:off x="4107923" y="0"/>
              <a:ext cx="3596700" cy="11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675" lIns="172000" spcFirstLastPara="1" rIns="57325" wrap="square" tIns="114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Calibri"/>
                <a:buNone/>
              </a:pPr>
              <a:r>
                <a:rPr lang="en-US" sz="45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Preparation &amp; Training</a:t>
              </a:r>
              <a:endParaRPr sz="35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12" name="Google Shape;312;g351e555f6fd_0_938"/>
            <p:cNvSpPr/>
            <p:nvPr/>
          </p:nvSpPr>
          <p:spPr>
            <a:xfrm>
              <a:off x="7461080" y="0"/>
              <a:ext cx="4064700" cy="1139100"/>
            </a:xfrm>
            <a:prstGeom prst="chevron">
              <a:avLst>
                <a:gd fmla="val 50000" name="adj"/>
              </a:avLst>
            </a:prstGeom>
            <a:solidFill>
              <a:srgbClr val="D8E2F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18425" lIns="218425" spcFirstLastPara="1" rIns="218425" wrap="square" tIns="218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g351e555f6fd_0_938"/>
            <p:cNvSpPr txBox="1"/>
            <p:nvPr/>
          </p:nvSpPr>
          <p:spPr>
            <a:xfrm>
              <a:off x="8030602" y="0"/>
              <a:ext cx="2925900" cy="11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675" lIns="172000" spcFirstLastPara="1" rIns="57325" wrap="square" tIns="114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ECE"/>
                </a:buClr>
                <a:buSzPts val="4500"/>
                <a:buFont typeface="Calibri"/>
                <a:buNone/>
              </a:pPr>
              <a:r>
                <a:rPr lang="en-US" sz="45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Labelling</a:t>
              </a:r>
              <a:endParaRPr sz="3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314" name="Google Shape;314;g351e555f6fd_0_938"/>
          <p:cNvSpPr txBox="1"/>
          <p:nvPr/>
        </p:nvSpPr>
        <p:spPr>
          <a:xfrm>
            <a:off x="482119" y="7137189"/>
            <a:ext cx="8323200" cy="61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175" lIns="218425" spcFirstLastPara="1" rIns="218425" wrap="square" tIns="109175">
            <a:spAutoFit/>
          </a:bodyPr>
          <a:lstStyle/>
          <a:p>
            <a:pPr indent="-730250" lvl="0" marL="1092200" rtl="0" algn="l">
              <a:lnSpc>
                <a:spcPct val="142857"/>
              </a:lnSpc>
              <a:spcBef>
                <a:spcPts val="3500"/>
              </a:spcBef>
              <a:spcAft>
                <a:spcPts val="0"/>
              </a:spcAft>
              <a:buClr>
                <a:srgbClr val="1A1C1E"/>
              </a:buClr>
              <a:buSzPts val="3300"/>
              <a:buFont typeface="Helvetica Neue"/>
              <a:buChar char="•"/>
            </a:pPr>
            <a:r>
              <a:rPr lang="en-US" sz="3300">
                <a:solidFill>
                  <a:srgbClr val="1A1C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Exceeded initial image collection target, gathering over 6,000 images of roads and building materials across diverse regions in Kenya.</a:t>
            </a:r>
            <a:endParaRPr sz="3300">
              <a:solidFill>
                <a:srgbClr val="1A1C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0250" lvl="0" marL="1092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3300"/>
              <a:buFont typeface="Helvetica Neue"/>
              <a:buChar char="•"/>
            </a:pPr>
            <a:r>
              <a:rPr lang="en-US" sz="3300">
                <a:solidFill>
                  <a:srgbClr val="1A1C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Successfully pre-processed and filtered a subset of 1,000 images suitable for annotation.</a:t>
            </a:r>
            <a:endParaRPr sz="3300">
              <a:solidFill>
                <a:srgbClr val="1A1C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06400" marR="0" rtl="0" algn="l">
              <a:spcBef>
                <a:spcPts val="2900"/>
              </a:spcBef>
              <a:spcAft>
                <a:spcPts val="0"/>
              </a:spcAft>
              <a:buClr>
                <a:srgbClr val="4372C3"/>
              </a:buClr>
              <a:buSzPts val="2900"/>
              <a:buFont typeface="Montserrat SemiBold"/>
              <a:buChar char="•"/>
            </a:pPr>
            <a:r>
              <a:t/>
            </a:r>
            <a:endParaRPr sz="2900">
              <a:solidFill>
                <a:srgbClr val="4372C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15" name="Google Shape;315;g351e555f6fd_0_938"/>
          <p:cNvCxnSpPr/>
          <p:nvPr/>
        </p:nvCxnSpPr>
        <p:spPr>
          <a:xfrm>
            <a:off x="8804923" y="6758971"/>
            <a:ext cx="0" cy="1015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g351e555f6fd_0_938"/>
          <p:cNvCxnSpPr/>
          <p:nvPr/>
        </p:nvCxnSpPr>
        <p:spPr>
          <a:xfrm>
            <a:off x="17569447" y="6758971"/>
            <a:ext cx="0" cy="10058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7" name="Google Shape;317;g351e555f6fd_0_938"/>
          <p:cNvSpPr txBox="1"/>
          <p:nvPr/>
        </p:nvSpPr>
        <p:spPr>
          <a:xfrm>
            <a:off x="17889300" y="6585956"/>
            <a:ext cx="8054100" cy="108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175" lIns="218425" spcFirstLastPara="1" rIns="218425" wrap="square" tIns="109175">
            <a:spAutoFit/>
          </a:bodyPr>
          <a:lstStyle/>
          <a:p>
            <a:pPr indent="-730250" lvl="0" marL="1092200" rtl="0" algn="l">
              <a:lnSpc>
                <a:spcPct val="142857"/>
              </a:lnSpc>
              <a:spcBef>
                <a:spcPts val="3500"/>
              </a:spcBef>
              <a:spcAft>
                <a:spcPts val="0"/>
              </a:spcAft>
              <a:buClr>
                <a:srgbClr val="1A1C1E"/>
              </a:buClr>
              <a:buSzPts val="3300"/>
              <a:buFont typeface="Helvetica Neue"/>
              <a:buChar char="•"/>
            </a:pPr>
            <a:r>
              <a:rPr lang="en-US" sz="3300">
                <a:solidFill>
                  <a:srgbClr val="1A1C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Completed annotation of all images (1,000) using a multi-annotator approach (minimum two annotators per image).</a:t>
            </a:r>
            <a:endParaRPr sz="3300">
              <a:solidFill>
                <a:srgbClr val="1A1C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0250" lvl="0" marL="1092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3300"/>
              <a:buFont typeface="Helvetica Neue"/>
              <a:buChar char="•"/>
            </a:pPr>
            <a:r>
              <a:rPr lang="en-US" sz="3300">
                <a:solidFill>
                  <a:srgbClr val="1A1C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Implemented a review process: All annotations reviewed by a designated expert.</a:t>
            </a:r>
            <a:endParaRPr sz="3300">
              <a:solidFill>
                <a:srgbClr val="1A1C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0250" lvl="0" marL="1092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3300"/>
              <a:buFont typeface="Helvetica Neue"/>
              <a:buChar char="•"/>
            </a:pPr>
            <a:r>
              <a:rPr lang="en-US" sz="3300">
                <a:solidFill>
                  <a:srgbClr val="1A1C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Achieved the following label distribution:</a:t>
            </a:r>
            <a:endParaRPr sz="3300">
              <a:solidFill>
                <a:srgbClr val="1A1C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0250" lvl="1" marL="218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3300"/>
              <a:buFont typeface="Helvetica Neue"/>
              <a:buChar char="○"/>
            </a:pPr>
            <a:r>
              <a:rPr lang="en-US" sz="3300">
                <a:solidFill>
                  <a:srgbClr val="1A1C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Roads: 60% Paved, 40% Unpaved.</a:t>
            </a:r>
            <a:endParaRPr sz="3300">
              <a:solidFill>
                <a:srgbClr val="1A1C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0250" lvl="1" marL="218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3300"/>
              <a:buFont typeface="Helvetica Neue"/>
              <a:buChar char="○"/>
            </a:pPr>
            <a:r>
              <a:rPr lang="en-US" sz="3300">
                <a:solidFill>
                  <a:srgbClr val="1A1C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Buildings: 51% Masonry, 37% Metal, remaining categories at 4-5% each.</a:t>
            </a:r>
            <a:endParaRPr b="1" sz="3300">
              <a:solidFill>
                <a:srgbClr val="1A1C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" name="Google Shape;318;g351e555f6fd_0_938"/>
          <p:cNvSpPr txBox="1"/>
          <p:nvPr/>
        </p:nvSpPr>
        <p:spPr>
          <a:xfrm>
            <a:off x="9303370" y="7132664"/>
            <a:ext cx="7767900" cy="10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175" lIns="218425" spcFirstLastPara="1" rIns="218425" wrap="square" tIns="109175">
            <a:sp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350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1A1C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0250" lvl="1" marL="2184400" rtl="0" algn="l">
              <a:lnSpc>
                <a:spcPct val="142857"/>
              </a:lnSpc>
              <a:spcBef>
                <a:spcPts val="3500"/>
              </a:spcBef>
              <a:spcAft>
                <a:spcPts val="0"/>
              </a:spcAft>
              <a:buClr>
                <a:srgbClr val="1A1C1E"/>
              </a:buClr>
              <a:buSzPts val="3300"/>
              <a:buFont typeface="Helvetica Neue"/>
              <a:buChar char="○"/>
            </a:pPr>
            <a:r>
              <a:rPr lang="en-US" sz="3300">
                <a:solidFill>
                  <a:srgbClr val="1A1C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Developed a comprehensive labeling ontology for consistent annotation.</a:t>
            </a:r>
            <a:endParaRPr sz="3300">
              <a:solidFill>
                <a:srgbClr val="1A1C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0250" lvl="1" marL="218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3300"/>
              <a:buFont typeface="Helvetica Neue"/>
              <a:buChar char="○"/>
            </a:pPr>
            <a:r>
              <a:rPr lang="en-US" sz="3300">
                <a:solidFill>
                  <a:srgbClr val="1A1C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Uploaded 1,000 pre-processed images to Labelbox.</a:t>
            </a:r>
            <a:endParaRPr sz="3300">
              <a:solidFill>
                <a:srgbClr val="1A1C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0250" lvl="1" marL="218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3300"/>
              <a:buFont typeface="Helvetica Neue"/>
              <a:buChar char="○"/>
            </a:pPr>
            <a:r>
              <a:rPr lang="en-US" sz="3300">
                <a:solidFill>
                  <a:srgbClr val="1A1C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Conducted a training workshop on the ontology and Labelbox annotation tools.</a:t>
            </a:r>
            <a:endParaRPr sz="3300">
              <a:solidFill>
                <a:srgbClr val="1A1C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350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1A1C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1e555f6fd_0_1078"/>
          <p:cNvSpPr txBox="1"/>
          <p:nvPr>
            <p:ph idx="12" type="sldNum"/>
          </p:nvPr>
        </p:nvSpPr>
        <p:spPr>
          <a:xfrm>
            <a:off x="24909506" y="891048"/>
            <a:ext cx="792900" cy="971700"/>
          </a:xfrm>
          <a:prstGeom prst="rect">
            <a:avLst/>
          </a:prstGeom>
        </p:spPr>
        <p:txBody>
          <a:bodyPr anchorCtr="0" anchor="t" bIns="109900" lIns="109900" spcFirstLastPara="1" rIns="109900" wrap="square" tIns="10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500"/>
              <a:buFont typeface="Lato Light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351e555f6fd_0_1078"/>
          <p:cNvSpPr/>
          <p:nvPr/>
        </p:nvSpPr>
        <p:spPr>
          <a:xfrm>
            <a:off x="-9" y="304808"/>
            <a:ext cx="506700" cy="2014800"/>
          </a:xfrm>
          <a:prstGeom prst="rect">
            <a:avLst/>
          </a:prstGeom>
          <a:solidFill>
            <a:srgbClr val="2C39B1"/>
          </a:solidFill>
          <a:ln>
            <a:noFill/>
          </a:ln>
        </p:spPr>
        <p:txBody>
          <a:bodyPr anchorCtr="0" anchor="ctr" bIns="109975" lIns="109975" spcFirstLastPara="1" rIns="109975" wrap="square" tIns="109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351e555f6fd_0_1078"/>
          <p:cNvSpPr txBox="1"/>
          <p:nvPr/>
        </p:nvSpPr>
        <p:spPr>
          <a:xfrm>
            <a:off x="761175" y="607500"/>
            <a:ext cx="25920000" cy="15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950" lIns="54950" spcFirstLastPara="1" rIns="54950" wrap="square" tIns="54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Montserrat"/>
              <a:buNone/>
            </a:pPr>
            <a:r>
              <a:rPr b="1" lang="en-US" sz="70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Technical Progress</a:t>
            </a:r>
            <a:endParaRPr b="0" i="0" sz="6100" u="none" cap="none" strike="noStrike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g351e555f6fd_0_1078"/>
          <p:cNvSpPr txBox="1"/>
          <p:nvPr>
            <p:ph idx="12" type="sldNum"/>
          </p:nvPr>
        </p:nvSpPr>
        <p:spPr>
          <a:xfrm>
            <a:off x="21233784" y="18239467"/>
            <a:ext cx="61722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9175" lIns="218425" spcFirstLastPara="1" rIns="218425" wrap="square" tIns="1091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8" name="Google Shape;328;g351e555f6fd_0_1078"/>
          <p:cNvSpPr txBox="1"/>
          <p:nvPr>
            <p:ph idx="4294967295" type="title"/>
          </p:nvPr>
        </p:nvSpPr>
        <p:spPr>
          <a:xfrm>
            <a:off x="761157" y="1654037"/>
            <a:ext cx="219762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09175" lIns="218425" spcFirstLastPara="1" rIns="218425" wrap="square" tIns="1091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Calibri"/>
              <a:buNone/>
            </a:pPr>
            <a:r>
              <a:rPr b="1" lang="en-US" sz="4500">
                <a:solidFill>
                  <a:srgbClr val="4372C3"/>
                </a:solidFill>
                <a:latin typeface="Montserrat"/>
                <a:ea typeface="Montserrat"/>
                <a:cs typeface="Montserrat"/>
                <a:sym typeface="Montserrat"/>
              </a:rPr>
              <a:t>We have made good progress towards collecting and annotating data</a:t>
            </a:r>
            <a:endParaRPr b="1" sz="4500">
              <a:solidFill>
                <a:srgbClr val="4372C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9" name="Google Shape;329;g351e555f6fd_0_1078"/>
          <p:cNvGrpSpPr/>
          <p:nvPr/>
        </p:nvGrpSpPr>
        <p:grpSpPr>
          <a:xfrm>
            <a:off x="754119" y="3388155"/>
            <a:ext cx="25923472" cy="3037638"/>
            <a:chOff x="4237" y="0"/>
            <a:chExt cx="11521543" cy="1139100"/>
          </a:xfrm>
        </p:grpSpPr>
        <p:sp>
          <p:nvSpPr>
            <p:cNvPr id="330" name="Google Shape;330;g351e555f6fd_0_1078"/>
            <p:cNvSpPr/>
            <p:nvPr/>
          </p:nvSpPr>
          <p:spPr>
            <a:xfrm>
              <a:off x="4237" y="0"/>
              <a:ext cx="4347000" cy="1139100"/>
            </a:xfrm>
            <a:prstGeom prst="homePlate">
              <a:avLst>
                <a:gd fmla="val 5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18425" lIns="218425" spcFirstLastPara="1" rIns="218425" wrap="square" tIns="218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g351e555f6fd_0_1078"/>
            <p:cNvSpPr txBox="1"/>
            <p:nvPr/>
          </p:nvSpPr>
          <p:spPr>
            <a:xfrm>
              <a:off x="4237" y="0"/>
              <a:ext cx="4062300" cy="11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675" lIns="229325" spcFirstLastPara="1" rIns="57325" wrap="square" tIns="11467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Calibri"/>
                <a:buNone/>
              </a:pPr>
              <a:r>
                <a:rPr lang="en-US" sz="45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Preparation &amp; Training</a:t>
              </a:r>
              <a:endParaRPr sz="3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Calibri"/>
                <a:buNone/>
              </a:pPr>
              <a:r>
                <a:t/>
              </a:r>
              <a:endParaRPr sz="4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g351e555f6fd_0_1078"/>
            <p:cNvSpPr/>
            <p:nvPr/>
          </p:nvSpPr>
          <p:spPr>
            <a:xfrm>
              <a:off x="3538401" y="0"/>
              <a:ext cx="4735500" cy="1139100"/>
            </a:xfrm>
            <a:prstGeom prst="chevron">
              <a:avLst>
                <a:gd fmla="val 5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18425" lIns="218425" spcFirstLastPara="1" rIns="218425" wrap="square" tIns="218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g351e555f6fd_0_1078"/>
            <p:cNvSpPr txBox="1"/>
            <p:nvPr/>
          </p:nvSpPr>
          <p:spPr>
            <a:xfrm>
              <a:off x="4107923" y="0"/>
              <a:ext cx="3596700" cy="11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675" lIns="172000" spcFirstLastPara="1" rIns="57325" wrap="square" tIns="11467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ECE"/>
                </a:buClr>
                <a:buSzPts val="4500"/>
                <a:buFont typeface="Calibri"/>
                <a:buNone/>
              </a:pPr>
              <a:r>
                <a:rPr lang="en-US" sz="45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Labelling</a:t>
              </a:r>
              <a:endParaRPr sz="35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34" name="Google Shape;334;g351e555f6fd_0_1078"/>
            <p:cNvSpPr/>
            <p:nvPr/>
          </p:nvSpPr>
          <p:spPr>
            <a:xfrm>
              <a:off x="7461080" y="0"/>
              <a:ext cx="4064700" cy="1139100"/>
            </a:xfrm>
            <a:prstGeom prst="chevron">
              <a:avLst>
                <a:gd fmla="val 50000" name="adj"/>
              </a:avLst>
            </a:prstGeom>
            <a:solidFill>
              <a:srgbClr val="D8E2F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18425" lIns="218425" spcFirstLastPara="1" rIns="218425" wrap="square" tIns="218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g351e555f6fd_0_1078"/>
            <p:cNvSpPr txBox="1"/>
            <p:nvPr/>
          </p:nvSpPr>
          <p:spPr>
            <a:xfrm>
              <a:off x="8030602" y="0"/>
              <a:ext cx="2925900" cy="11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675" lIns="172000" spcFirstLastPara="1" rIns="57325" wrap="square" tIns="114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ECE"/>
                </a:buClr>
                <a:buSzPts val="4500"/>
                <a:buFont typeface="Calibri"/>
                <a:buNone/>
              </a:pPr>
              <a:r>
                <a:rPr lang="en-US" sz="45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Model Building</a:t>
              </a:r>
              <a:endParaRPr sz="3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cxnSp>
        <p:nvCxnSpPr>
          <p:cNvPr id="336" name="Google Shape;336;g351e555f6fd_0_1078"/>
          <p:cNvCxnSpPr/>
          <p:nvPr/>
        </p:nvCxnSpPr>
        <p:spPr>
          <a:xfrm>
            <a:off x="8804923" y="6758971"/>
            <a:ext cx="0" cy="1015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7" name="Google Shape;337;g351e555f6fd_0_1078"/>
          <p:cNvCxnSpPr/>
          <p:nvPr/>
        </p:nvCxnSpPr>
        <p:spPr>
          <a:xfrm>
            <a:off x="17569447" y="6758971"/>
            <a:ext cx="0" cy="10058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8" name="Google Shape;338;g351e555f6fd_0_1078"/>
          <p:cNvSpPr txBox="1"/>
          <p:nvPr/>
        </p:nvSpPr>
        <p:spPr>
          <a:xfrm>
            <a:off x="18407025" y="6970844"/>
            <a:ext cx="6965100" cy="86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91200" lIns="291200" spcFirstLastPara="1" rIns="291200" wrap="square" tIns="291200">
            <a:noAutofit/>
          </a:bodyPr>
          <a:lstStyle/>
          <a:p>
            <a:pPr indent="-1022350" lvl="0" marL="14605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Char char="-"/>
            </a:pPr>
            <a:r>
              <a:rPr lang="en-US" sz="4500">
                <a:solidFill>
                  <a:schemeClr val="dk2"/>
                </a:solidFill>
              </a:rPr>
              <a:t>Trained various Models for road </a:t>
            </a:r>
            <a:r>
              <a:rPr lang="en-US" sz="4500">
                <a:solidFill>
                  <a:schemeClr val="dk2"/>
                </a:solidFill>
              </a:rPr>
              <a:t>classification</a:t>
            </a:r>
            <a:r>
              <a:rPr lang="en-US" sz="4500">
                <a:solidFill>
                  <a:schemeClr val="dk2"/>
                </a:solidFill>
              </a:rPr>
              <a:t> and building material segmentation.</a:t>
            </a:r>
            <a:endParaRPr sz="4500">
              <a:solidFill>
                <a:schemeClr val="dk2"/>
              </a:solidFill>
            </a:endParaRPr>
          </a:p>
          <a:p>
            <a:pPr indent="0" lvl="0" marL="2908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0a5c139d4_0_15"/>
          <p:cNvSpPr/>
          <p:nvPr/>
        </p:nvSpPr>
        <p:spPr>
          <a:xfrm>
            <a:off x="-9" y="304808"/>
            <a:ext cx="506100" cy="2015100"/>
          </a:xfrm>
          <a:prstGeom prst="rect">
            <a:avLst/>
          </a:prstGeom>
          <a:solidFill>
            <a:srgbClr val="2C39B1"/>
          </a:solidFill>
          <a:ln>
            <a:noFill/>
          </a:ln>
        </p:spPr>
        <p:txBody>
          <a:bodyPr anchorCtr="0" anchor="ctr" bIns="109250" lIns="109250" spcFirstLastPara="1" rIns="109250" wrap="square" tIns="10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340a5c139d4_0_15"/>
          <p:cNvSpPr txBox="1"/>
          <p:nvPr/>
        </p:nvSpPr>
        <p:spPr>
          <a:xfrm>
            <a:off x="684975" y="455100"/>
            <a:ext cx="228984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600" lIns="54600" spcFirstLastPara="1" rIns="54600" wrap="square" tIns="54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Montserrat"/>
              <a:buNone/>
            </a:pPr>
            <a:r>
              <a:rPr b="1" i="0" lang="en-US" sz="6900" u="none" cap="none" strike="noStrik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Task 1: </a:t>
            </a:r>
            <a:r>
              <a:rPr b="1" lang="en-US" sz="69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</a:t>
            </a:r>
            <a:endParaRPr b="1" i="0" sz="6900" u="none" cap="none" strike="noStrike"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900"/>
              <a:buFont typeface="Montserrat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g340a5c139d4_0_15"/>
          <p:cNvSpPr txBox="1"/>
          <p:nvPr/>
        </p:nvSpPr>
        <p:spPr>
          <a:xfrm>
            <a:off x="1717025" y="2319900"/>
            <a:ext cx="26395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50"/>
              <a:buFont typeface="Arial"/>
              <a:buNone/>
            </a:pPr>
            <a:r>
              <a:t/>
            </a:r>
            <a:endParaRPr b="0" i="0" sz="515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340a5c139d4_0_15"/>
          <p:cNvSpPr txBox="1"/>
          <p:nvPr/>
        </p:nvSpPr>
        <p:spPr>
          <a:xfrm>
            <a:off x="1158875" y="3079750"/>
            <a:ext cx="24955500" cy="114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90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AutoNum type="arabicPeriod"/>
            </a:pPr>
            <a:r>
              <a:rPr lang="en-US" sz="5700">
                <a:solidFill>
                  <a:schemeClr val="dk2"/>
                </a:solidFill>
              </a:rPr>
              <a:t>Collected around 6k images for 16 out of 47 regions of Kenya</a:t>
            </a:r>
            <a:endParaRPr sz="5700">
              <a:solidFill>
                <a:schemeClr val="dk2"/>
              </a:solidFill>
            </a:endParaRPr>
          </a:p>
        </p:txBody>
      </p:sp>
      <p:pic>
        <p:nvPicPr>
          <p:cNvPr id="347" name="Google Shape;347;g340a5c139d4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275" y="4624250"/>
            <a:ext cx="21995825" cy="132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efault Theme">
  <a:themeElements>
    <a:clrScheme name="Default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B0B1B3"/>
      </a:accent2>
      <a:accent3>
        <a:srgbClr val="919191"/>
      </a:accent3>
      <a:accent4>
        <a:srgbClr val="91969B"/>
      </a:accent4>
      <a:accent5>
        <a:srgbClr val="4B5050"/>
      </a:accent5>
      <a:accent6>
        <a:srgbClr val="51545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49BD81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